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487" r:id="rId3"/>
    <p:sldId id="485" r:id="rId4"/>
    <p:sldId id="486" r:id="rId5"/>
    <p:sldId id="257" r:id="rId6"/>
    <p:sldId id="273" r:id="rId7"/>
    <p:sldId id="488" r:id="rId8"/>
    <p:sldId id="521" r:id="rId9"/>
    <p:sldId id="489" r:id="rId10"/>
    <p:sldId id="490" r:id="rId11"/>
    <p:sldId id="491" r:id="rId12"/>
    <p:sldId id="492" r:id="rId13"/>
    <p:sldId id="493" r:id="rId14"/>
    <p:sldId id="494" r:id="rId15"/>
    <p:sldId id="495" r:id="rId16"/>
    <p:sldId id="496" r:id="rId17"/>
    <p:sldId id="497" r:id="rId18"/>
    <p:sldId id="498" r:id="rId19"/>
    <p:sldId id="526" r:id="rId20"/>
    <p:sldId id="524" r:id="rId21"/>
    <p:sldId id="527" r:id="rId22"/>
    <p:sldId id="528" r:id="rId23"/>
    <p:sldId id="530" r:id="rId24"/>
    <p:sldId id="531" r:id="rId25"/>
    <p:sldId id="500" r:id="rId26"/>
    <p:sldId id="532" r:id="rId27"/>
    <p:sldId id="533" r:id="rId28"/>
    <p:sldId id="534" r:id="rId29"/>
    <p:sldId id="535" r:id="rId30"/>
    <p:sldId id="536" r:id="rId31"/>
    <p:sldId id="499" r:id="rId32"/>
    <p:sldId id="501" r:id="rId33"/>
    <p:sldId id="522" r:id="rId34"/>
    <p:sldId id="502" r:id="rId35"/>
    <p:sldId id="27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4"/>
    <a:srgbClr val="FF4D64"/>
    <a:srgbClr val="802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4" autoAdjust="0"/>
    <p:restoredTop sz="75887" autoAdjust="0"/>
  </p:normalViewPr>
  <p:slideViewPr>
    <p:cSldViewPr snapToGrid="0" snapToObjects="1">
      <p:cViewPr varScale="1">
        <p:scale>
          <a:sx n="86" d="100"/>
          <a:sy n="86" d="100"/>
        </p:scale>
        <p:origin x="1116" y="60"/>
      </p:cViewPr>
      <p:guideLst/>
    </p:cSldViewPr>
  </p:slideViewPr>
  <p:outlineViewPr>
    <p:cViewPr>
      <p:scale>
        <a:sx n="33" d="100"/>
        <a:sy n="33" d="100"/>
      </p:scale>
      <p:origin x="0" y="-726"/>
    </p:cViewPr>
  </p:outlineViewPr>
  <p:notesTextViewPr>
    <p:cViewPr>
      <p:scale>
        <a:sx n="1" d="1"/>
        <a:sy n="1" d="1"/>
      </p:scale>
      <p:origin x="0" y="0"/>
    </p:cViewPr>
  </p:notesTextViewPr>
  <p:notesViewPr>
    <p:cSldViewPr snapToGrid="0" snapToObjects="1">
      <p:cViewPr varScale="1">
        <p:scale>
          <a:sx n="79" d="100"/>
          <a:sy n="79" d="100"/>
        </p:scale>
        <p:origin x="109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7D0011-7CF0-4816-B074-B0513F2328FC}"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n-US"/>
        </a:p>
      </dgm:t>
    </dgm:pt>
    <dgm:pt modelId="{A6F36DB6-1BC1-4725-9F76-7C2A626DEA84}">
      <dgm:prSet phldrT="[Text]" custT="1"/>
      <dgm:spPr/>
      <dgm:t>
        <a:bodyPr/>
        <a:lstStyle/>
        <a:p>
          <a:r>
            <a:rPr lang="en-US" sz="2400" b="1" dirty="0"/>
            <a:t>General Services Administration</a:t>
          </a:r>
        </a:p>
        <a:p>
          <a:r>
            <a:rPr lang="en-US" sz="2000" dirty="0"/>
            <a:t>Federal Acquisition Service, Multiple Award Schedule Program Office</a:t>
          </a:r>
        </a:p>
      </dgm:t>
    </dgm:pt>
    <dgm:pt modelId="{A73AC835-FCA5-470A-BCA4-3A76F19D9899}" type="parTrans" cxnId="{86147E11-ABDD-462E-AF0F-46D8EE58A21D}">
      <dgm:prSet/>
      <dgm:spPr/>
      <dgm:t>
        <a:bodyPr/>
        <a:lstStyle/>
        <a:p>
          <a:endParaRPr lang="en-US" sz="2000"/>
        </a:p>
      </dgm:t>
    </dgm:pt>
    <dgm:pt modelId="{6536769A-9DCA-4A27-86F8-C72639E94CE7}" type="sibTrans" cxnId="{86147E11-ABDD-462E-AF0F-46D8EE58A21D}">
      <dgm:prSet/>
      <dgm:spPr/>
      <dgm:t>
        <a:bodyPr/>
        <a:lstStyle/>
        <a:p>
          <a:endParaRPr lang="en-US" sz="2000"/>
        </a:p>
      </dgm:t>
    </dgm:pt>
    <dgm:pt modelId="{7C8F7E3B-5626-4609-8CDB-19B4FF2D6087}">
      <dgm:prSet phldrT="[Text]" custT="1"/>
      <dgm:spPr/>
      <dgm:t>
        <a:bodyPr/>
        <a:lstStyle/>
        <a:p>
          <a:r>
            <a:rPr lang="en-US" sz="2000" dirty="0"/>
            <a:t>+11 million products + services</a:t>
          </a:r>
        </a:p>
      </dgm:t>
    </dgm:pt>
    <dgm:pt modelId="{F436BA32-9C95-4CBE-AA39-4B18AF76A203}" type="parTrans" cxnId="{CCB577D9-2D00-4E06-AF5E-01BD8010EC7E}">
      <dgm:prSet/>
      <dgm:spPr/>
      <dgm:t>
        <a:bodyPr/>
        <a:lstStyle/>
        <a:p>
          <a:endParaRPr lang="en-US" sz="2000"/>
        </a:p>
      </dgm:t>
    </dgm:pt>
    <dgm:pt modelId="{FC8D741B-0955-46B9-BD9F-CE4C92ABA174}" type="sibTrans" cxnId="{CCB577D9-2D00-4E06-AF5E-01BD8010EC7E}">
      <dgm:prSet/>
      <dgm:spPr/>
      <dgm:t>
        <a:bodyPr/>
        <a:lstStyle/>
        <a:p>
          <a:endParaRPr lang="en-US" sz="2000"/>
        </a:p>
      </dgm:t>
    </dgm:pt>
    <dgm:pt modelId="{A9F89592-ED29-40D3-A47E-16625680FF04}">
      <dgm:prSet phldrT="[Text]" custT="1"/>
      <dgm:spPr/>
      <dgm:t>
        <a:bodyPr/>
        <a:lstStyle/>
        <a:p>
          <a:r>
            <a:rPr lang="en-US" sz="2000" dirty="0"/>
            <a:t>20-years (initial 5-years with 3 5-year option periods)</a:t>
          </a:r>
        </a:p>
      </dgm:t>
    </dgm:pt>
    <dgm:pt modelId="{D92F7C72-3BAD-4B01-97F2-95BE312890D2}" type="parTrans" cxnId="{ED8DB926-514F-4EE8-AD8C-068AB97A7CFC}">
      <dgm:prSet/>
      <dgm:spPr/>
      <dgm:t>
        <a:bodyPr/>
        <a:lstStyle/>
        <a:p>
          <a:endParaRPr lang="en-US" sz="2000"/>
        </a:p>
      </dgm:t>
    </dgm:pt>
    <dgm:pt modelId="{519B3E34-8117-49D9-81C1-0504BD54AB87}" type="sibTrans" cxnId="{ED8DB926-514F-4EE8-AD8C-068AB97A7CFC}">
      <dgm:prSet/>
      <dgm:spPr/>
      <dgm:t>
        <a:bodyPr/>
        <a:lstStyle/>
        <a:p>
          <a:endParaRPr lang="en-US" sz="2000"/>
        </a:p>
      </dgm:t>
    </dgm:pt>
    <dgm:pt modelId="{EAEF569D-2BC6-402B-B054-337B19B6305F}">
      <dgm:prSet phldrT="[Text]" custT="1"/>
      <dgm:spPr/>
      <dgm:t>
        <a:bodyPr/>
        <a:lstStyle/>
        <a:p>
          <a:r>
            <a:rPr lang="en-US" sz="2000" dirty="0"/>
            <a:t>24-Schedule Programs</a:t>
          </a:r>
        </a:p>
      </dgm:t>
    </dgm:pt>
    <dgm:pt modelId="{7A5E1277-78F8-4388-B809-0295402347E2}" type="parTrans" cxnId="{FFE49B1A-84EE-46E7-A061-6CBBF8D7F08E}">
      <dgm:prSet/>
      <dgm:spPr/>
      <dgm:t>
        <a:bodyPr/>
        <a:lstStyle/>
        <a:p>
          <a:endParaRPr lang="en-US" sz="2000"/>
        </a:p>
      </dgm:t>
    </dgm:pt>
    <dgm:pt modelId="{48FAD4ED-6F54-4381-8C2C-935F7649DFF6}" type="sibTrans" cxnId="{FFE49B1A-84EE-46E7-A061-6CBBF8D7F08E}">
      <dgm:prSet/>
      <dgm:spPr/>
      <dgm:t>
        <a:bodyPr/>
        <a:lstStyle/>
        <a:p>
          <a:endParaRPr lang="en-US" sz="2000"/>
        </a:p>
      </dgm:t>
    </dgm:pt>
    <dgm:pt modelId="{2744F5A7-442F-45C4-8F1C-93CC8A0E3F47}">
      <dgm:prSet phldrT="[Text]" custT="1"/>
      <dgm:spPr/>
      <dgm:t>
        <a:bodyPr/>
        <a:lstStyle/>
        <a:p>
          <a:r>
            <a:rPr lang="en-US" sz="2400" b="1" dirty="0"/>
            <a:t>Department of Veterans Affairs</a:t>
          </a:r>
        </a:p>
        <a:p>
          <a:r>
            <a:rPr lang="en-US" sz="2000" dirty="0"/>
            <a:t>National Acquisition Center, Federal Supply Schedule Service</a:t>
          </a:r>
        </a:p>
      </dgm:t>
    </dgm:pt>
    <dgm:pt modelId="{89814A13-EA86-4189-ACF3-AD9E1E50B594}" type="parTrans" cxnId="{0B83F7A5-BF2E-43B4-9264-69EEC579D4F1}">
      <dgm:prSet/>
      <dgm:spPr/>
      <dgm:t>
        <a:bodyPr/>
        <a:lstStyle/>
        <a:p>
          <a:endParaRPr lang="en-US" sz="2000"/>
        </a:p>
      </dgm:t>
    </dgm:pt>
    <dgm:pt modelId="{A34D1343-F6C7-4CAD-95F5-737929CAF328}" type="sibTrans" cxnId="{0B83F7A5-BF2E-43B4-9264-69EEC579D4F1}">
      <dgm:prSet/>
      <dgm:spPr/>
      <dgm:t>
        <a:bodyPr/>
        <a:lstStyle/>
        <a:p>
          <a:endParaRPr lang="en-US" sz="2000"/>
        </a:p>
      </dgm:t>
    </dgm:pt>
    <dgm:pt modelId="{897AEDD5-80C6-458D-9709-3A1F28E74AAB}">
      <dgm:prSet phldrT="[Text]" custT="1"/>
      <dgm:spPr/>
      <dgm:t>
        <a:bodyPr/>
        <a:lstStyle/>
        <a:p>
          <a:r>
            <a:rPr lang="en-US" sz="2000" dirty="0"/>
            <a:t>~1 million products + services</a:t>
          </a:r>
        </a:p>
      </dgm:t>
    </dgm:pt>
    <dgm:pt modelId="{5561DD00-1581-4D0A-91C3-C3CCEB188446}" type="parTrans" cxnId="{7F5499E4-373F-4DBF-8198-4C43C6BCE671}">
      <dgm:prSet/>
      <dgm:spPr/>
      <dgm:t>
        <a:bodyPr/>
        <a:lstStyle/>
        <a:p>
          <a:endParaRPr lang="en-US" sz="2000"/>
        </a:p>
      </dgm:t>
    </dgm:pt>
    <dgm:pt modelId="{4D63A99C-B10E-491D-A608-196A0D47D761}" type="sibTrans" cxnId="{7F5499E4-373F-4DBF-8198-4C43C6BCE671}">
      <dgm:prSet/>
      <dgm:spPr/>
      <dgm:t>
        <a:bodyPr/>
        <a:lstStyle/>
        <a:p>
          <a:endParaRPr lang="en-US" sz="2000"/>
        </a:p>
      </dgm:t>
    </dgm:pt>
    <dgm:pt modelId="{83F9872F-AF22-4647-88DD-47C2D8C55E19}">
      <dgm:prSet phldrT="[Text]" custT="1"/>
      <dgm:spPr/>
      <dgm:t>
        <a:bodyPr/>
        <a:lstStyle/>
        <a:p>
          <a:r>
            <a:rPr lang="en-US" sz="2000" dirty="0"/>
            <a:t>10-years (initial 5-years with 1 5-year option period, excluding 65IB)</a:t>
          </a:r>
        </a:p>
      </dgm:t>
    </dgm:pt>
    <dgm:pt modelId="{1EDE5344-59BA-4755-8F5B-D6031783F2D4}" type="parTrans" cxnId="{4E06ED23-5F8A-4949-BAB7-9AF62215ABA7}">
      <dgm:prSet/>
      <dgm:spPr/>
      <dgm:t>
        <a:bodyPr/>
        <a:lstStyle/>
        <a:p>
          <a:endParaRPr lang="en-US" sz="2000"/>
        </a:p>
      </dgm:t>
    </dgm:pt>
    <dgm:pt modelId="{B6DCB70E-3818-4014-B65D-77C177D8886C}" type="sibTrans" cxnId="{4E06ED23-5F8A-4949-BAB7-9AF62215ABA7}">
      <dgm:prSet/>
      <dgm:spPr/>
      <dgm:t>
        <a:bodyPr/>
        <a:lstStyle/>
        <a:p>
          <a:endParaRPr lang="en-US" sz="2000"/>
        </a:p>
      </dgm:t>
    </dgm:pt>
    <dgm:pt modelId="{4B2846A1-34C7-4081-8920-3CDC7B2191C6}">
      <dgm:prSet phldrT="[Text]" custT="1"/>
      <dgm:spPr/>
      <dgm:t>
        <a:bodyPr/>
        <a:lstStyle/>
        <a:p>
          <a:r>
            <a:rPr lang="en-US" sz="2000" dirty="0"/>
            <a:t>9-Schedule Programs</a:t>
          </a:r>
        </a:p>
      </dgm:t>
    </dgm:pt>
    <dgm:pt modelId="{A2BC65D5-8307-4031-960B-5D07D0D23850}" type="parTrans" cxnId="{036E5A37-8F5D-49A6-BF9B-398F98E611FE}">
      <dgm:prSet/>
      <dgm:spPr/>
      <dgm:t>
        <a:bodyPr/>
        <a:lstStyle/>
        <a:p>
          <a:endParaRPr lang="en-US" sz="2000"/>
        </a:p>
      </dgm:t>
    </dgm:pt>
    <dgm:pt modelId="{33D59B8B-5A8A-4ECB-9C51-594D7534EF73}" type="sibTrans" cxnId="{036E5A37-8F5D-49A6-BF9B-398F98E611FE}">
      <dgm:prSet/>
      <dgm:spPr/>
      <dgm:t>
        <a:bodyPr/>
        <a:lstStyle/>
        <a:p>
          <a:endParaRPr lang="en-US" sz="2000"/>
        </a:p>
      </dgm:t>
    </dgm:pt>
    <dgm:pt modelId="{D43B538B-D436-4DBE-86D9-D67F7EDB6D6D}">
      <dgm:prSet custT="1"/>
      <dgm:spPr/>
      <dgm:t>
        <a:bodyPr/>
        <a:lstStyle/>
        <a:p>
          <a:r>
            <a:rPr lang="en-US" sz="2000" dirty="0"/>
            <a:t>$30 billion annual sales</a:t>
          </a:r>
        </a:p>
      </dgm:t>
    </dgm:pt>
    <dgm:pt modelId="{B46E2CB0-885D-4ED3-BEB1-46E4B8C4AFE1}" type="parTrans" cxnId="{A9C0326F-3F2E-46A6-B8A4-C402F8DC949C}">
      <dgm:prSet/>
      <dgm:spPr/>
      <dgm:t>
        <a:bodyPr/>
        <a:lstStyle/>
        <a:p>
          <a:endParaRPr lang="en-US"/>
        </a:p>
      </dgm:t>
    </dgm:pt>
    <dgm:pt modelId="{77D00B6F-E8A4-476E-86E0-4277C2B7E783}" type="sibTrans" cxnId="{A9C0326F-3F2E-46A6-B8A4-C402F8DC949C}">
      <dgm:prSet/>
      <dgm:spPr/>
      <dgm:t>
        <a:bodyPr/>
        <a:lstStyle/>
        <a:p>
          <a:endParaRPr lang="en-US"/>
        </a:p>
      </dgm:t>
    </dgm:pt>
    <dgm:pt modelId="{C68462FC-9127-46C2-B48A-312020A8FE94}">
      <dgm:prSet/>
      <dgm:spPr/>
      <dgm:t>
        <a:bodyPr/>
        <a:lstStyle/>
        <a:p>
          <a:r>
            <a:rPr lang="en-US" dirty="0"/>
            <a:t>$14 billion annual sales; $25 billion in Pharmaceutical TPR savings</a:t>
          </a:r>
        </a:p>
      </dgm:t>
    </dgm:pt>
    <dgm:pt modelId="{3BE8F30A-2E8B-4447-95B7-88F3F4C590E3}" type="parTrans" cxnId="{F39EB14A-D381-406C-9C9D-F3B0AE335540}">
      <dgm:prSet/>
      <dgm:spPr/>
      <dgm:t>
        <a:bodyPr/>
        <a:lstStyle/>
        <a:p>
          <a:endParaRPr lang="en-US"/>
        </a:p>
      </dgm:t>
    </dgm:pt>
    <dgm:pt modelId="{1B63F224-FF4A-41E9-8577-D9D31860DD01}" type="sibTrans" cxnId="{F39EB14A-D381-406C-9C9D-F3B0AE335540}">
      <dgm:prSet/>
      <dgm:spPr/>
      <dgm:t>
        <a:bodyPr/>
        <a:lstStyle/>
        <a:p>
          <a:endParaRPr lang="en-US"/>
        </a:p>
      </dgm:t>
    </dgm:pt>
    <dgm:pt modelId="{12E4D31E-5CBA-41C3-8822-76441327DFC0}" type="pres">
      <dgm:prSet presAssocID="{F27D0011-7CF0-4816-B074-B0513F2328FC}" presName="layout" presStyleCnt="0">
        <dgm:presLayoutVars>
          <dgm:chMax/>
          <dgm:chPref/>
          <dgm:dir/>
          <dgm:resizeHandles/>
        </dgm:presLayoutVars>
      </dgm:prSet>
      <dgm:spPr/>
    </dgm:pt>
    <dgm:pt modelId="{23645F6F-1952-4989-B6CF-FE989ED1338E}" type="pres">
      <dgm:prSet presAssocID="{A6F36DB6-1BC1-4725-9F76-7C2A626DEA84}" presName="root" presStyleCnt="0">
        <dgm:presLayoutVars>
          <dgm:chMax/>
          <dgm:chPref/>
        </dgm:presLayoutVars>
      </dgm:prSet>
      <dgm:spPr/>
    </dgm:pt>
    <dgm:pt modelId="{C7E1A4A5-8116-4F7F-A80C-E7B10A0C7632}" type="pres">
      <dgm:prSet presAssocID="{A6F36DB6-1BC1-4725-9F76-7C2A626DEA84}" presName="rootComposite" presStyleCnt="0">
        <dgm:presLayoutVars/>
      </dgm:prSet>
      <dgm:spPr/>
    </dgm:pt>
    <dgm:pt modelId="{FBF94809-4809-4516-9F1A-39ADE972618E}" type="pres">
      <dgm:prSet presAssocID="{A6F36DB6-1BC1-4725-9F76-7C2A626DEA84}" presName="ParentAccent" presStyleLbl="alignNode1" presStyleIdx="0" presStyleCnt="2"/>
      <dgm:spPr/>
    </dgm:pt>
    <dgm:pt modelId="{52C11C1B-BD7C-4836-AA82-BD43364519F9}" type="pres">
      <dgm:prSet presAssocID="{A6F36DB6-1BC1-4725-9F76-7C2A626DEA84}" presName="ParentSmallAccent" presStyleLbl="fgAcc1" presStyleIdx="0" presStyleCnt="2"/>
      <dgm:spPr/>
    </dgm:pt>
    <dgm:pt modelId="{1B97B806-5AB9-401A-82F4-3BEEBB7D5EC4}" type="pres">
      <dgm:prSet presAssocID="{A6F36DB6-1BC1-4725-9F76-7C2A626DEA84}" presName="Parent" presStyleLbl="revTx" presStyleIdx="0" presStyleCnt="10">
        <dgm:presLayoutVars>
          <dgm:chMax/>
          <dgm:chPref val="4"/>
          <dgm:bulletEnabled val="1"/>
        </dgm:presLayoutVars>
      </dgm:prSet>
      <dgm:spPr/>
    </dgm:pt>
    <dgm:pt modelId="{5B0083E6-6247-4085-9F7E-C896DDBF9811}" type="pres">
      <dgm:prSet presAssocID="{A6F36DB6-1BC1-4725-9F76-7C2A626DEA84}" presName="childShape" presStyleCnt="0">
        <dgm:presLayoutVars>
          <dgm:chMax val="0"/>
          <dgm:chPref val="0"/>
        </dgm:presLayoutVars>
      </dgm:prSet>
      <dgm:spPr/>
    </dgm:pt>
    <dgm:pt modelId="{05B1D47E-4A16-415F-A367-D647B7C88D4F}" type="pres">
      <dgm:prSet presAssocID="{7C8F7E3B-5626-4609-8CDB-19B4FF2D6087}" presName="childComposite" presStyleCnt="0">
        <dgm:presLayoutVars>
          <dgm:chMax val="0"/>
          <dgm:chPref val="0"/>
        </dgm:presLayoutVars>
      </dgm:prSet>
      <dgm:spPr/>
    </dgm:pt>
    <dgm:pt modelId="{31AECBB2-3690-4297-8867-4CFC96279A74}" type="pres">
      <dgm:prSet presAssocID="{7C8F7E3B-5626-4609-8CDB-19B4FF2D6087}" presName="ChildAccent" presStyleLbl="solidFgAcc1" presStyleIdx="0" presStyleCnt="8" custLinFactY="-3599" custLinFactNeighborY="-100000"/>
      <dgm:spPr/>
    </dgm:pt>
    <dgm:pt modelId="{FDEB8A5F-F749-4A8C-97BE-6A9D89F4B5F9}" type="pres">
      <dgm:prSet presAssocID="{7C8F7E3B-5626-4609-8CDB-19B4FF2D6087}" presName="Child" presStyleLbl="revTx" presStyleIdx="1" presStyleCnt="10" custLinFactNeighborX="-303" custLinFactNeighborY="-50304">
        <dgm:presLayoutVars>
          <dgm:chMax val="0"/>
          <dgm:chPref val="0"/>
          <dgm:bulletEnabled val="1"/>
        </dgm:presLayoutVars>
      </dgm:prSet>
      <dgm:spPr/>
    </dgm:pt>
    <dgm:pt modelId="{CAE88336-9F63-47E9-8D35-C414D342F302}" type="pres">
      <dgm:prSet presAssocID="{D43B538B-D436-4DBE-86D9-D67F7EDB6D6D}" presName="childComposite" presStyleCnt="0">
        <dgm:presLayoutVars>
          <dgm:chMax val="0"/>
          <dgm:chPref val="0"/>
        </dgm:presLayoutVars>
      </dgm:prSet>
      <dgm:spPr/>
    </dgm:pt>
    <dgm:pt modelId="{E304AC5F-CADE-4665-885D-CADC1FE3D2FB}" type="pres">
      <dgm:prSet presAssocID="{D43B538B-D436-4DBE-86D9-D67F7EDB6D6D}" presName="ChildAccent" presStyleLbl="solidFgAcc1" presStyleIdx="1" presStyleCnt="8" custLinFactY="-7070" custLinFactNeighborX="3837" custLinFactNeighborY="-100000"/>
      <dgm:spPr/>
    </dgm:pt>
    <dgm:pt modelId="{92E23A59-B110-4D7F-9AB8-9049B201BA97}" type="pres">
      <dgm:prSet presAssocID="{D43B538B-D436-4DBE-86D9-D67F7EDB6D6D}" presName="Child" presStyleLbl="revTx" presStyleIdx="2" presStyleCnt="10" custLinFactNeighborX="566" custLinFactNeighborY="-50304">
        <dgm:presLayoutVars>
          <dgm:chMax val="0"/>
          <dgm:chPref val="0"/>
          <dgm:bulletEnabled val="1"/>
        </dgm:presLayoutVars>
      </dgm:prSet>
      <dgm:spPr/>
    </dgm:pt>
    <dgm:pt modelId="{0AB394DE-4430-4CE7-838B-5F46AB7F5921}" type="pres">
      <dgm:prSet presAssocID="{A9F89592-ED29-40D3-A47E-16625680FF04}" presName="childComposite" presStyleCnt="0">
        <dgm:presLayoutVars>
          <dgm:chMax val="0"/>
          <dgm:chPref val="0"/>
        </dgm:presLayoutVars>
      </dgm:prSet>
      <dgm:spPr/>
    </dgm:pt>
    <dgm:pt modelId="{2D99F838-72DB-4770-BE3F-FC3E325C6117}" type="pres">
      <dgm:prSet presAssocID="{A9F89592-ED29-40D3-A47E-16625680FF04}" presName="ChildAccent" presStyleLbl="solidFgAcc1" presStyleIdx="2" presStyleCnt="8" custLinFactY="-29392" custLinFactNeighborX="10217" custLinFactNeighborY="-100000"/>
      <dgm:spPr/>
    </dgm:pt>
    <dgm:pt modelId="{A54AA3F8-4958-478A-B113-BDBB27A06CBD}" type="pres">
      <dgm:prSet presAssocID="{A9F89592-ED29-40D3-A47E-16625680FF04}" presName="Child" presStyleLbl="revTx" presStyleIdx="3" presStyleCnt="10" custLinFactNeighborX="2688" custLinFactNeighborY="-49283">
        <dgm:presLayoutVars>
          <dgm:chMax val="0"/>
          <dgm:chPref val="0"/>
          <dgm:bulletEnabled val="1"/>
        </dgm:presLayoutVars>
      </dgm:prSet>
      <dgm:spPr/>
    </dgm:pt>
    <dgm:pt modelId="{3114C216-969E-4BAB-9170-038CF5076D87}" type="pres">
      <dgm:prSet presAssocID="{EAEF569D-2BC6-402B-B054-337B19B6305F}" presName="childComposite" presStyleCnt="0">
        <dgm:presLayoutVars>
          <dgm:chMax val="0"/>
          <dgm:chPref val="0"/>
        </dgm:presLayoutVars>
      </dgm:prSet>
      <dgm:spPr/>
    </dgm:pt>
    <dgm:pt modelId="{D9686C9A-A975-475D-B790-59E0F4BCFF60}" type="pres">
      <dgm:prSet presAssocID="{EAEF569D-2BC6-402B-B054-337B19B6305F}" presName="ChildAccent" presStyleLbl="solidFgAcc1" presStyleIdx="3" presStyleCnt="8" custLinFactY="-30459" custLinFactNeighborX="3837" custLinFactNeighborY="-100000"/>
      <dgm:spPr/>
    </dgm:pt>
    <dgm:pt modelId="{A04213B4-7644-424D-8EEB-BD4ED388502E}" type="pres">
      <dgm:prSet presAssocID="{EAEF569D-2BC6-402B-B054-337B19B6305F}" presName="Child" presStyleLbl="revTx" presStyleIdx="4" presStyleCnt="10" custLinFactNeighborX="2688" custLinFactNeighborY="-63475">
        <dgm:presLayoutVars>
          <dgm:chMax val="0"/>
          <dgm:chPref val="0"/>
          <dgm:bulletEnabled val="1"/>
        </dgm:presLayoutVars>
      </dgm:prSet>
      <dgm:spPr/>
    </dgm:pt>
    <dgm:pt modelId="{4F18CFB0-7126-4332-9D26-9656F06DB305}" type="pres">
      <dgm:prSet presAssocID="{2744F5A7-442F-45C4-8F1C-93CC8A0E3F47}" presName="root" presStyleCnt="0">
        <dgm:presLayoutVars>
          <dgm:chMax/>
          <dgm:chPref/>
        </dgm:presLayoutVars>
      </dgm:prSet>
      <dgm:spPr/>
    </dgm:pt>
    <dgm:pt modelId="{4C450A1C-7D40-454E-AD53-C711C2BD8EDA}" type="pres">
      <dgm:prSet presAssocID="{2744F5A7-442F-45C4-8F1C-93CC8A0E3F47}" presName="rootComposite" presStyleCnt="0">
        <dgm:presLayoutVars/>
      </dgm:prSet>
      <dgm:spPr/>
    </dgm:pt>
    <dgm:pt modelId="{6B11B1DC-7054-4B99-A20B-28507AFA600A}" type="pres">
      <dgm:prSet presAssocID="{2744F5A7-442F-45C4-8F1C-93CC8A0E3F47}" presName="ParentAccent" presStyleLbl="alignNode1" presStyleIdx="1" presStyleCnt="2"/>
      <dgm:spPr/>
    </dgm:pt>
    <dgm:pt modelId="{505784A2-C7FD-4838-97F5-C73A2D04346E}" type="pres">
      <dgm:prSet presAssocID="{2744F5A7-442F-45C4-8F1C-93CC8A0E3F47}" presName="ParentSmallAccent" presStyleLbl="fgAcc1" presStyleIdx="1" presStyleCnt="2"/>
      <dgm:spPr/>
    </dgm:pt>
    <dgm:pt modelId="{86F2DA73-E0F6-40F1-96FE-FFA2180848CA}" type="pres">
      <dgm:prSet presAssocID="{2744F5A7-442F-45C4-8F1C-93CC8A0E3F47}" presName="Parent" presStyleLbl="revTx" presStyleIdx="5" presStyleCnt="10">
        <dgm:presLayoutVars>
          <dgm:chMax/>
          <dgm:chPref val="4"/>
          <dgm:bulletEnabled val="1"/>
        </dgm:presLayoutVars>
      </dgm:prSet>
      <dgm:spPr/>
    </dgm:pt>
    <dgm:pt modelId="{F1669D79-6257-46AC-90B6-A1D951F56D81}" type="pres">
      <dgm:prSet presAssocID="{2744F5A7-442F-45C4-8F1C-93CC8A0E3F47}" presName="childShape" presStyleCnt="0">
        <dgm:presLayoutVars>
          <dgm:chMax val="0"/>
          <dgm:chPref val="0"/>
        </dgm:presLayoutVars>
      </dgm:prSet>
      <dgm:spPr/>
    </dgm:pt>
    <dgm:pt modelId="{12905954-2BA6-45D5-9EE2-8A3ABCEEBB2C}" type="pres">
      <dgm:prSet presAssocID="{897AEDD5-80C6-458D-9709-3A1F28E74AAB}" presName="childComposite" presStyleCnt="0">
        <dgm:presLayoutVars>
          <dgm:chMax val="0"/>
          <dgm:chPref val="0"/>
        </dgm:presLayoutVars>
      </dgm:prSet>
      <dgm:spPr/>
    </dgm:pt>
    <dgm:pt modelId="{D2B8CA35-7ECA-4944-9DB6-66B5AEBEE976}" type="pres">
      <dgm:prSet presAssocID="{897AEDD5-80C6-458D-9709-3A1F28E74AAB}" presName="ChildAccent" presStyleLbl="solidFgAcc1" presStyleIdx="4" presStyleCnt="8" custLinFactY="-15110" custLinFactNeighborY="-100000"/>
      <dgm:spPr/>
    </dgm:pt>
    <dgm:pt modelId="{6E40EB22-24BB-4109-81D0-D03C12C56D63}" type="pres">
      <dgm:prSet presAssocID="{897AEDD5-80C6-458D-9709-3A1F28E74AAB}" presName="Child" presStyleLbl="revTx" presStyleIdx="6" presStyleCnt="10" custLinFactNeighborX="909" custLinFactNeighborY="-50304">
        <dgm:presLayoutVars>
          <dgm:chMax val="0"/>
          <dgm:chPref val="0"/>
          <dgm:bulletEnabled val="1"/>
        </dgm:presLayoutVars>
      </dgm:prSet>
      <dgm:spPr/>
    </dgm:pt>
    <dgm:pt modelId="{597D9CF7-D6B1-45F8-B2D6-A36CB455590A}" type="pres">
      <dgm:prSet presAssocID="{C68462FC-9127-46C2-B48A-312020A8FE94}" presName="childComposite" presStyleCnt="0">
        <dgm:presLayoutVars>
          <dgm:chMax val="0"/>
          <dgm:chPref val="0"/>
        </dgm:presLayoutVars>
      </dgm:prSet>
      <dgm:spPr/>
    </dgm:pt>
    <dgm:pt modelId="{793596E0-7FA6-4E22-A821-183440074365}" type="pres">
      <dgm:prSet presAssocID="{C68462FC-9127-46C2-B48A-312020A8FE94}" presName="ChildAccent" presStyleLbl="solidFgAcc1" presStyleIdx="5" presStyleCnt="8" custLinFactY="-37766" custLinFactNeighborX="3837" custLinFactNeighborY="-100000"/>
      <dgm:spPr/>
    </dgm:pt>
    <dgm:pt modelId="{2D5A2A8D-6D6D-4AEA-8F98-6C9434711103}" type="pres">
      <dgm:prSet presAssocID="{C68462FC-9127-46C2-B48A-312020A8FE94}" presName="Child" presStyleLbl="revTx" presStyleIdx="7" presStyleCnt="10" custLinFactNeighborX="-909" custLinFactNeighborY="-50304">
        <dgm:presLayoutVars>
          <dgm:chMax val="0"/>
          <dgm:chPref val="0"/>
          <dgm:bulletEnabled val="1"/>
        </dgm:presLayoutVars>
      </dgm:prSet>
      <dgm:spPr/>
    </dgm:pt>
    <dgm:pt modelId="{B71DBF5A-946F-4DE1-9ECD-A88A4FD2AAA0}" type="pres">
      <dgm:prSet presAssocID="{83F9872F-AF22-4647-88DD-47C2D8C55E19}" presName="childComposite" presStyleCnt="0">
        <dgm:presLayoutVars>
          <dgm:chMax val="0"/>
          <dgm:chPref val="0"/>
        </dgm:presLayoutVars>
      </dgm:prSet>
      <dgm:spPr/>
    </dgm:pt>
    <dgm:pt modelId="{6D9B583F-C1E8-4F0D-9C49-BCAA34CED0E0}" type="pres">
      <dgm:prSet presAssocID="{83F9872F-AF22-4647-88DD-47C2D8C55E19}" presName="ChildAccent" presStyleLbl="solidFgAcc1" presStyleIdx="6" presStyleCnt="8" custLinFactY="-22552" custLinFactNeighborX="7258" custLinFactNeighborY="-100000"/>
      <dgm:spPr/>
    </dgm:pt>
    <dgm:pt modelId="{45C91B06-F101-43D5-8698-89A1C798ACE7}" type="pres">
      <dgm:prSet presAssocID="{83F9872F-AF22-4647-88DD-47C2D8C55E19}" presName="Child" presStyleLbl="revTx" presStyleIdx="8" presStyleCnt="10" custLinFactNeighborX="708" custLinFactNeighborY="-49282">
        <dgm:presLayoutVars>
          <dgm:chMax val="0"/>
          <dgm:chPref val="0"/>
          <dgm:bulletEnabled val="1"/>
        </dgm:presLayoutVars>
      </dgm:prSet>
      <dgm:spPr/>
    </dgm:pt>
    <dgm:pt modelId="{D1189F8B-8088-4922-A582-88AEB94B8CB7}" type="pres">
      <dgm:prSet presAssocID="{4B2846A1-34C7-4081-8920-3CDC7B2191C6}" presName="childComposite" presStyleCnt="0">
        <dgm:presLayoutVars>
          <dgm:chMax val="0"/>
          <dgm:chPref val="0"/>
        </dgm:presLayoutVars>
      </dgm:prSet>
      <dgm:spPr/>
    </dgm:pt>
    <dgm:pt modelId="{A387F84C-876D-488A-832C-F47B0A77A179}" type="pres">
      <dgm:prSet presAssocID="{4B2846A1-34C7-4081-8920-3CDC7B2191C6}" presName="ChildAccent" presStyleLbl="solidFgAcc1" presStyleIdx="7" presStyleCnt="8" custLinFactY="-38133" custLinFactNeighborX="15348" custLinFactNeighborY="-100000"/>
      <dgm:spPr/>
    </dgm:pt>
    <dgm:pt modelId="{F2BADB16-29E3-43FA-B796-3FF65D8A7F6B}" type="pres">
      <dgm:prSet presAssocID="{4B2846A1-34C7-4081-8920-3CDC7B2191C6}" presName="Child" presStyleLbl="revTx" presStyleIdx="9" presStyleCnt="10" custLinFactNeighborX="909" custLinFactNeighborY="-47014">
        <dgm:presLayoutVars>
          <dgm:chMax val="0"/>
          <dgm:chPref val="0"/>
          <dgm:bulletEnabled val="1"/>
        </dgm:presLayoutVars>
      </dgm:prSet>
      <dgm:spPr/>
    </dgm:pt>
  </dgm:ptLst>
  <dgm:cxnLst>
    <dgm:cxn modelId="{D966F809-EB43-45E9-ABBB-32462AD8E458}" type="presOf" srcId="{7C8F7E3B-5626-4609-8CDB-19B4FF2D6087}" destId="{FDEB8A5F-F749-4A8C-97BE-6A9D89F4B5F9}" srcOrd="0" destOrd="0" presId="urn:microsoft.com/office/officeart/2008/layout/SquareAccentList"/>
    <dgm:cxn modelId="{09913A11-CEA8-43DF-BEF0-76D8BC0A612C}" type="presOf" srcId="{4B2846A1-34C7-4081-8920-3CDC7B2191C6}" destId="{F2BADB16-29E3-43FA-B796-3FF65D8A7F6B}" srcOrd="0" destOrd="0" presId="urn:microsoft.com/office/officeart/2008/layout/SquareAccentList"/>
    <dgm:cxn modelId="{86147E11-ABDD-462E-AF0F-46D8EE58A21D}" srcId="{F27D0011-7CF0-4816-B074-B0513F2328FC}" destId="{A6F36DB6-1BC1-4725-9F76-7C2A626DEA84}" srcOrd="0" destOrd="0" parTransId="{A73AC835-FCA5-470A-BCA4-3A76F19D9899}" sibTransId="{6536769A-9DCA-4A27-86F8-C72639E94CE7}"/>
    <dgm:cxn modelId="{B0866119-6DF5-4953-A493-94456494805C}" type="presOf" srcId="{C68462FC-9127-46C2-B48A-312020A8FE94}" destId="{2D5A2A8D-6D6D-4AEA-8F98-6C9434711103}" srcOrd="0" destOrd="0" presId="urn:microsoft.com/office/officeart/2008/layout/SquareAccentList"/>
    <dgm:cxn modelId="{FFE49B1A-84EE-46E7-A061-6CBBF8D7F08E}" srcId="{A6F36DB6-1BC1-4725-9F76-7C2A626DEA84}" destId="{EAEF569D-2BC6-402B-B054-337B19B6305F}" srcOrd="3" destOrd="0" parTransId="{7A5E1277-78F8-4388-B809-0295402347E2}" sibTransId="{48FAD4ED-6F54-4381-8C2C-935F7649DFF6}"/>
    <dgm:cxn modelId="{0A676D1C-7250-4CED-8EE2-D94CF0B0E5C8}" type="presOf" srcId="{897AEDD5-80C6-458D-9709-3A1F28E74AAB}" destId="{6E40EB22-24BB-4109-81D0-D03C12C56D63}" srcOrd="0" destOrd="0" presId="urn:microsoft.com/office/officeart/2008/layout/SquareAccentList"/>
    <dgm:cxn modelId="{4E06ED23-5F8A-4949-BAB7-9AF62215ABA7}" srcId="{2744F5A7-442F-45C4-8F1C-93CC8A0E3F47}" destId="{83F9872F-AF22-4647-88DD-47C2D8C55E19}" srcOrd="2" destOrd="0" parTransId="{1EDE5344-59BA-4755-8F5B-D6031783F2D4}" sibTransId="{B6DCB70E-3818-4014-B65D-77C177D8886C}"/>
    <dgm:cxn modelId="{ED8DB926-514F-4EE8-AD8C-068AB97A7CFC}" srcId="{A6F36DB6-1BC1-4725-9F76-7C2A626DEA84}" destId="{A9F89592-ED29-40D3-A47E-16625680FF04}" srcOrd="2" destOrd="0" parTransId="{D92F7C72-3BAD-4B01-97F2-95BE312890D2}" sibTransId="{519B3E34-8117-49D9-81C1-0504BD54AB87}"/>
    <dgm:cxn modelId="{71E2F72E-8068-4E4D-B427-83E20953CBCB}" type="presOf" srcId="{A9F89592-ED29-40D3-A47E-16625680FF04}" destId="{A54AA3F8-4958-478A-B113-BDBB27A06CBD}" srcOrd="0" destOrd="0" presId="urn:microsoft.com/office/officeart/2008/layout/SquareAccentList"/>
    <dgm:cxn modelId="{C8598830-139E-485A-84F4-94EB1B8C8318}" type="presOf" srcId="{D43B538B-D436-4DBE-86D9-D67F7EDB6D6D}" destId="{92E23A59-B110-4D7F-9AB8-9049B201BA97}" srcOrd="0" destOrd="0" presId="urn:microsoft.com/office/officeart/2008/layout/SquareAccentList"/>
    <dgm:cxn modelId="{036E5A37-8F5D-49A6-BF9B-398F98E611FE}" srcId="{2744F5A7-442F-45C4-8F1C-93CC8A0E3F47}" destId="{4B2846A1-34C7-4081-8920-3CDC7B2191C6}" srcOrd="3" destOrd="0" parTransId="{A2BC65D5-8307-4031-960B-5D07D0D23850}" sibTransId="{33D59B8B-5A8A-4ECB-9C51-594D7534EF73}"/>
    <dgm:cxn modelId="{F4EB185E-66FE-44D7-AC6D-8777676A81AC}" type="presOf" srcId="{F27D0011-7CF0-4816-B074-B0513F2328FC}" destId="{12E4D31E-5CBA-41C3-8822-76441327DFC0}" srcOrd="0" destOrd="0" presId="urn:microsoft.com/office/officeart/2008/layout/SquareAccentList"/>
    <dgm:cxn modelId="{C4A3A863-6C98-4873-82AB-56527CB07FD5}" type="presOf" srcId="{A6F36DB6-1BC1-4725-9F76-7C2A626DEA84}" destId="{1B97B806-5AB9-401A-82F4-3BEEBB7D5EC4}" srcOrd="0" destOrd="0" presId="urn:microsoft.com/office/officeart/2008/layout/SquareAccentList"/>
    <dgm:cxn modelId="{F39EB14A-D381-406C-9C9D-F3B0AE335540}" srcId="{2744F5A7-442F-45C4-8F1C-93CC8A0E3F47}" destId="{C68462FC-9127-46C2-B48A-312020A8FE94}" srcOrd="1" destOrd="0" parTransId="{3BE8F30A-2E8B-4447-95B7-88F3F4C590E3}" sibTransId="{1B63F224-FF4A-41E9-8577-D9D31860DD01}"/>
    <dgm:cxn modelId="{A9C0326F-3F2E-46A6-B8A4-C402F8DC949C}" srcId="{A6F36DB6-1BC1-4725-9F76-7C2A626DEA84}" destId="{D43B538B-D436-4DBE-86D9-D67F7EDB6D6D}" srcOrd="1" destOrd="0" parTransId="{B46E2CB0-885D-4ED3-BEB1-46E4B8C4AFE1}" sibTransId="{77D00B6F-E8A4-476E-86E0-4277C2B7E783}"/>
    <dgm:cxn modelId="{1202138B-63FC-4BFC-BFA1-EEDC3D1AF052}" type="presOf" srcId="{83F9872F-AF22-4647-88DD-47C2D8C55E19}" destId="{45C91B06-F101-43D5-8698-89A1C798ACE7}" srcOrd="0" destOrd="0" presId="urn:microsoft.com/office/officeart/2008/layout/SquareAccentList"/>
    <dgm:cxn modelId="{0FAB7790-AFAA-41ED-A964-8B4D611C8870}" type="presOf" srcId="{EAEF569D-2BC6-402B-B054-337B19B6305F}" destId="{A04213B4-7644-424D-8EEB-BD4ED388502E}" srcOrd="0" destOrd="0" presId="urn:microsoft.com/office/officeart/2008/layout/SquareAccentList"/>
    <dgm:cxn modelId="{0B83F7A5-BF2E-43B4-9264-69EEC579D4F1}" srcId="{F27D0011-7CF0-4816-B074-B0513F2328FC}" destId="{2744F5A7-442F-45C4-8F1C-93CC8A0E3F47}" srcOrd="1" destOrd="0" parTransId="{89814A13-EA86-4189-ACF3-AD9E1E50B594}" sibTransId="{A34D1343-F6C7-4CAD-95F5-737929CAF328}"/>
    <dgm:cxn modelId="{CCB577D9-2D00-4E06-AF5E-01BD8010EC7E}" srcId="{A6F36DB6-1BC1-4725-9F76-7C2A626DEA84}" destId="{7C8F7E3B-5626-4609-8CDB-19B4FF2D6087}" srcOrd="0" destOrd="0" parTransId="{F436BA32-9C95-4CBE-AA39-4B18AF76A203}" sibTransId="{FC8D741B-0955-46B9-BD9F-CE4C92ABA174}"/>
    <dgm:cxn modelId="{7F5499E4-373F-4DBF-8198-4C43C6BCE671}" srcId="{2744F5A7-442F-45C4-8F1C-93CC8A0E3F47}" destId="{897AEDD5-80C6-458D-9709-3A1F28E74AAB}" srcOrd="0" destOrd="0" parTransId="{5561DD00-1581-4D0A-91C3-C3CCEB188446}" sibTransId="{4D63A99C-B10E-491D-A608-196A0D47D761}"/>
    <dgm:cxn modelId="{3613E7FF-7F46-46DD-958E-51C053E152F7}" type="presOf" srcId="{2744F5A7-442F-45C4-8F1C-93CC8A0E3F47}" destId="{86F2DA73-E0F6-40F1-96FE-FFA2180848CA}" srcOrd="0" destOrd="0" presId="urn:microsoft.com/office/officeart/2008/layout/SquareAccentList"/>
    <dgm:cxn modelId="{EF3AA188-2436-4560-BB7E-EF0965CFC4C5}" type="presParOf" srcId="{12E4D31E-5CBA-41C3-8822-76441327DFC0}" destId="{23645F6F-1952-4989-B6CF-FE989ED1338E}" srcOrd="0" destOrd="0" presId="urn:microsoft.com/office/officeart/2008/layout/SquareAccentList"/>
    <dgm:cxn modelId="{E8AE0F51-1C8A-4234-B246-B98D205ACF42}" type="presParOf" srcId="{23645F6F-1952-4989-B6CF-FE989ED1338E}" destId="{C7E1A4A5-8116-4F7F-A80C-E7B10A0C7632}" srcOrd="0" destOrd="0" presId="urn:microsoft.com/office/officeart/2008/layout/SquareAccentList"/>
    <dgm:cxn modelId="{D40D0599-01FC-4520-9544-0EFD2F3954CB}" type="presParOf" srcId="{C7E1A4A5-8116-4F7F-A80C-E7B10A0C7632}" destId="{FBF94809-4809-4516-9F1A-39ADE972618E}" srcOrd="0" destOrd="0" presId="urn:microsoft.com/office/officeart/2008/layout/SquareAccentList"/>
    <dgm:cxn modelId="{3A2C5506-957E-419C-BFEE-234A00485C78}" type="presParOf" srcId="{C7E1A4A5-8116-4F7F-A80C-E7B10A0C7632}" destId="{52C11C1B-BD7C-4836-AA82-BD43364519F9}" srcOrd="1" destOrd="0" presId="urn:microsoft.com/office/officeart/2008/layout/SquareAccentList"/>
    <dgm:cxn modelId="{8E083565-C462-470D-9DE3-FED02F6742EF}" type="presParOf" srcId="{C7E1A4A5-8116-4F7F-A80C-E7B10A0C7632}" destId="{1B97B806-5AB9-401A-82F4-3BEEBB7D5EC4}" srcOrd="2" destOrd="0" presId="urn:microsoft.com/office/officeart/2008/layout/SquareAccentList"/>
    <dgm:cxn modelId="{879E24D4-8A0A-43CF-A929-DB0F689C50CD}" type="presParOf" srcId="{23645F6F-1952-4989-B6CF-FE989ED1338E}" destId="{5B0083E6-6247-4085-9F7E-C896DDBF9811}" srcOrd="1" destOrd="0" presId="urn:microsoft.com/office/officeart/2008/layout/SquareAccentList"/>
    <dgm:cxn modelId="{0EE4BD82-6219-4C3B-B1A4-ECB5B2F88752}" type="presParOf" srcId="{5B0083E6-6247-4085-9F7E-C896DDBF9811}" destId="{05B1D47E-4A16-415F-A367-D647B7C88D4F}" srcOrd="0" destOrd="0" presId="urn:microsoft.com/office/officeart/2008/layout/SquareAccentList"/>
    <dgm:cxn modelId="{3931F6E1-A408-4070-A283-9A4A56328746}" type="presParOf" srcId="{05B1D47E-4A16-415F-A367-D647B7C88D4F}" destId="{31AECBB2-3690-4297-8867-4CFC96279A74}" srcOrd="0" destOrd="0" presId="urn:microsoft.com/office/officeart/2008/layout/SquareAccentList"/>
    <dgm:cxn modelId="{580E482A-546D-4AA6-8734-DD270B3C9147}" type="presParOf" srcId="{05B1D47E-4A16-415F-A367-D647B7C88D4F}" destId="{FDEB8A5F-F749-4A8C-97BE-6A9D89F4B5F9}" srcOrd="1" destOrd="0" presId="urn:microsoft.com/office/officeart/2008/layout/SquareAccentList"/>
    <dgm:cxn modelId="{5EBBF37F-D4B0-4530-A6C8-4D92045473DE}" type="presParOf" srcId="{5B0083E6-6247-4085-9F7E-C896DDBF9811}" destId="{CAE88336-9F63-47E9-8D35-C414D342F302}" srcOrd="1" destOrd="0" presId="urn:microsoft.com/office/officeart/2008/layout/SquareAccentList"/>
    <dgm:cxn modelId="{C46E844C-8E79-46CF-90D2-0080F8366E37}" type="presParOf" srcId="{CAE88336-9F63-47E9-8D35-C414D342F302}" destId="{E304AC5F-CADE-4665-885D-CADC1FE3D2FB}" srcOrd="0" destOrd="0" presId="urn:microsoft.com/office/officeart/2008/layout/SquareAccentList"/>
    <dgm:cxn modelId="{643A8588-CAA9-48A5-9517-B8E480692D91}" type="presParOf" srcId="{CAE88336-9F63-47E9-8D35-C414D342F302}" destId="{92E23A59-B110-4D7F-9AB8-9049B201BA97}" srcOrd="1" destOrd="0" presId="urn:microsoft.com/office/officeart/2008/layout/SquareAccentList"/>
    <dgm:cxn modelId="{AC3A60DE-D147-4C36-9E3E-6EC699FA16E7}" type="presParOf" srcId="{5B0083E6-6247-4085-9F7E-C896DDBF9811}" destId="{0AB394DE-4430-4CE7-838B-5F46AB7F5921}" srcOrd="2" destOrd="0" presId="urn:microsoft.com/office/officeart/2008/layout/SquareAccentList"/>
    <dgm:cxn modelId="{71804081-2725-4044-BCA8-B165917628C0}" type="presParOf" srcId="{0AB394DE-4430-4CE7-838B-5F46AB7F5921}" destId="{2D99F838-72DB-4770-BE3F-FC3E325C6117}" srcOrd="0" destOrd="0" presId="urn:microsoft.com/office/officeart/2008/layout/SquareAccentList"/>
    <dgm:cxn modelId="{41D1F6B1-BA98-4749-8864-250A2728FF2B}" type="presParOf" srcId="{0AB394DE-4430-4CE7-838B-5F46AB7F5921}" destId="{A54AA3F8-4958-478A-B113-BDBB27A06CBD}" srcOrd="1" destOrd="0" presId="urn:microsoft.com/office/officeart/2008/layout/SquareAccentList"/>
    <dgm:cxn modelId="{6F4BA02A-0034-4C5B-9671-4C6AD77A4F71}" type="presParOf" srcId="{5B0083E6-6247-4085-9F7E-C896DDBF9811}" destId="{3114C216-969E-4BAB-9170-038CF5076D87}" srcOrd="3" destOrd="0" presId="urn:microsoft.com/office/officeart/2008/layout/SquareAccentList"/>
    <dgm:cxn modelId="{876763C5-000C-442E-9CDF-312F3416AE9D}" type="presParOf" srcId="{3114C216-969E-4BAB-9170-038CF5076D87}" destId="{D9686C9A-A975-475D-B790-59E0F4BCFF60}" srcOrd="0" destOrd="0" presId="urn:microsoft.com/office/officeart/2008/layout/SquareAccentList"/>
    <dgm:cxn modelId="{7271A2BC-D6A9-4745-81B7-C1516C1D6240}" type="presParOf" srcId="{3114C216-969E-4BAB-9170-038CF5076D87}" destId="{A04213B4-7644-424D-8EEB-BD4ED388502E}" srcOrd="1" destOrd="0" presId="urn:microsoft.com/office/officeart/2008/layout/SquareAccentList"/>
    <dgm:cxn modelId="{D7167B15-1241-4313-9962-15E4008C0D02}" type="presParOf" srcId="{12E4D31E-5CBA-41C3-8822-76441327DFC0}" destId="{4F18CFB0-7126-4332-9D26-9656F06DB305}" srcOrd="1" destOrd="0" presId="urn:microsoft.com/office/officeart/2008/layout/SquareAccentList"/>
    <dgm:cxn modelId="{9EC292E7-236E-42F3-B5D5-0C7ACAD3C5A1}" type="presParOf" srcId="{4F18CFB0-7126-4332-9D26-9656F06DB305}" destId="{4C450A1C-7D40-454E-AD53-C711C2BD8EDA}" srcOrd="0" destOrd="0" presId="urn:microsoft.com/office/officeart/2008/layout/SquareAccentList"/>
    <dgm:cxn modelId="{F9380591-791B-481A-B3B8-E42B104F3A3A}" type="presParOf" srcId="{4C450A1C-7D40-454E-AD53-C711C2BD8EDA}" destId="{6B11B1DC-7054-4B99-A20B-28507AFA600A}" srcOrd="0" destOrd="0" presId="urn:microsoft.com/office/officeart/2008/layout/SquareAccentList"/>
    <dgm:cxn modelId="{49AA7F9F-00E5-4395-8CD6-A496893223A8}" type="presParOf" srcId="{4C450A1C-7D40-454E-AD53-C711C2BD8EDA}" destId="{505784A2-C7FD-4838-97F5-C73A2D04346E}" srcOrd="1" destOrd="0" presId="urn:microsoft.com/office/officeart/2008/layout/SquareAccentList"/>
    <dgm:cxn modelId="{D886DE46-E8DF-4445-9B0F-576081525EC6}" type="presParOf" srcId="{4C450A1C-7D40-454E-AD53-C711C2BD8EDA}" destId="{86F2DA73-E0F6-40F1-96FE-FFA2180848CA}" srcOrd="2" destOrd="0" presId="urn:microsoft.com/office/officeart/2008/layout/SquareAccentList"/>
    <dgm:cxn modelId="{E108D807-ADD4-4FC3-8E8B-2F911156A956}" type="presParOf" srcId="{4F18CFB0-7126-4332-9D26-9656F06DB305}" destId="{F1669D79-6257-46AC-90B6-A1D951F56D81}" srcOrd="1" destOrd="0" presId="urn:microsoft.com/office/officeart/2008/layout/SquareAccentList"/>
    <dgm:cxn modelId="{24090436-33EE-4036-90FC-50E2001A3F59}" type="presParOf" srcId="{F1669D79-6257-46AC-90B6-A1D951F56D81}" destId="{12905954-2BA6-45D5-9EE2-8A3ABCEEBB2C}" srcOrd="0" destOrd="0" presId="urn:microsoft.com/office/officeart/2008/layout/SquareAccentList"/>
    <dgm:cxn modelId="{2BF459DD-DF88-4098-AF27-56578B70A480}" type="presParOf" srcId="{12905954-2BA6-45D5-9EE2-8A3ABCEEBB2C}" destId="{D2B8CA35-7ECA-4944-9DB6-66B5AEBEE976}" srcOrd="0" destOrd="0" presId="urn:microsoft.com/office/officeart/2008/layout/SquareAccentList"/>
    <dgm:cxn modelId="{8E184963-5E84-4A6E-B0B8-53B4461BE6CC}" type="presParOf" srcId="{12905954-2BA6-45D5-9EE2-8A3ABCEEBB2C}" destId="{6E40EB22-24BB-4109-81D0-D03C12C56D63}" srcOrd="1" destOrd="0" presId="urn:microsoft.com/office/officeart/2008/layout/SquareAccentList"/>
    <dgm:cxn modelId="{F9D0356C-70EA-4F47-8775-A0D31C3C1859}" type="presParOf" srcId="{F1669D79-6257-46AC-90B6-A1D951F56D81}" destId="{597D9CF7-D6B1-45F8-B2D6-A36CB455590A}" srcOrd="1" destOrd="0" presId="urn:microsoft.com/office/officeart/2008/layout/SquareAccentList"/>
    <dgm:cxn modelId="{CB811679-8DC5-41E9-97DC-8872929671C5}" type="presParOf" srcId="{597D9CF7-D6B1-45F8-B2D6-A36CB455590A}" destId="{793596E0-7FA6-4E22-A821-183440074365}" srcOrd="0" destOrd="0" presId="urn:microsoft.com/office/officeart/2008/layout/SquareAccentList"/>
    <dgm:cxn modelId="{15E38777-0992-4CDA-B5F8-2BCC709394C2}" type="presParOf" srcId="{597D9CF7-D6B1-45F8-B2D6-A36CB455590A}" destId="{2D5A2A8D-6D6D-4AEA-8F98-6C9434711103}" srcOrd="1" destOrd="0" presId="urn:microsoft.com/office/officeart/2008/layout/SquareAccentList"/>
    <dgm:cxn modelId="{FCA952D4-BB89-46B4-8A37-93832379D8F4}" type="presParOf" srcId="{F1669D79-6257-46AC-90B6-A1D951F56D81}" destId="{B71DBF5A-946F-4DE1-9ECD-A88A4FD2AAA0}" srcOrd="2" destOrd="0" presId="urn:microsoft.com/office/officeart/2008/layout/SquareAccentList"/>
    <dgm:cxn modelId="{54CED815-A9A3-4B9E-B834-5EF11B7EDC13}" type="presParOf" srcId="{B71DBF5A-946F-4DE1-9ECD-A88A4FD2AAA0}" destId="{6D9B583F-C1E8-4F0D-9C49-BCAA34CED0E0}" srcOrd="0" destOrd="0" presId="urn:microsoft.com/office/officeart/2008/layout/SquareAccentList"/>
    <dgm:cxn modelId="{5EFD845E-00B0-4194-B33B-C9CED56528DB}" type="presParOf" srcId="{B71DBF5A-946F-4DE1-9ECD-A88A4FD2AAA0}" destId="{45C91B06-F101-43D5-8698-89A1C798ACE7}" srcOrd="1" destOrd="0" presId="urn:microsoft.com/office/officeart/2008/layout/SquareAccentList"/>
    <dgm:cxn modelId="{2627DBE0-84C5-400E-849F-C537E3001FA0}" type="presParOf" srcId="{F1669D79-6257-46AC-90B6-A1D951F56D81}" destId="{D1189F8B-8088-4922-A582-88AEB94B8CB7}" srcOrd="3" destOrd="0" presId="urn:microsoft.com/office/officeart/2008/layout/SquareAccentList"/>
    <dgm:cxn modelId="{52FC811E-7CEB-4628-81A4-FADF95F30858}" type="presParOf" srcId="{D1189F8B-8088-4922-A582-88AEB94B8CB7}" destId="{A387F84C-876D-488A-832C-F47B0A77A179}" srcOrd="0" destOrd="0" presId="urn:microsoft.com/office/officeart/2008/layout/SquareAccentList"/>
    <dgm:cxn modelId="{43F9507A-EC90-455A-ACA6-38B26C321BAC}" type="presParOf" srcId="{D1189F8B-8088-4922-A582-88AEB94B8CB7}" destId="{F2BADB16-29E3-43FA-B796-3FF65D8A7F6B}"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9D937B-40D2-48C2-A2F8-1791875AFF9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BDB5015-89AD-4147-AC4B-F6DDDB0CFEE1}">
      <dgm:prSet phldrT="[Text]"/>
      <dgm:spPr/>
      <dgm:t>
        <a:bodyPr/>
        <a:lstStyle/>
        <a:p>
          <a:pPr>
            <a:lnSpc>
              <a:spcPct val="100000"/>
            </a:lnSpc>
            <a:defRPr cap="all"/>
          </a:pPr>
          <a:r>
            <a:rPr lang="en-US"/>
            <a:t>Outdated acquisition regulations</a:t>
          </a:r>
        </a:p>
      </dgm:t>
    </dgm:pt>
    <dgm:pt modelId="{B5437258-B352-42F4-BFBB-BE196B59E4A6}" type="parTrans" cxnId="{0D8AD6F3-71A2-46E1-AF36-E00DE1126056}">
      <dgm:prSet/>
      <dgm:spPr/>
      <dgm:t>
        <a:bodyPr/>
        <a:lstStyle/>
        <a:p>
          <a:endParaRPr lang="en-US"/>
        </a:p>
      </dgm:t>
    </dgm:pt>
    <dgm:pt modelId="{762382C3-3123-44D4-B1BA-C23B6A403B70}" type="sibTrans" cxnId="{0D8AD6F3-71A2-46E1-AF36-E00DE1126056}">
      <dgm:prSet/>
      <dgm:spPr/>
      <dgm:t>
        <a:bodyPr/>
        <a:lstStyle/>
        <a:p>
          <a:endParaRPr lang="en-US"/>
        </a:p>
      </dgm:t>
    </dgm:pt>
    <dgm:pt modelId="{50AAEE81-5780-42DB-8911-DFD63A8EE26F}">
      <dgm:prSet phldrT="[Text]"/>
      <dgm:spPr/>
      <dgm:t>
        <a:bodyPr/>
        <a:lstStyle/>
        <a:p>
          <a:pPr>
            <a:lnSpc>
              <a:spcPct val="100000"/>
            </a:lnSpc>
            <a:defRPr cap="all"/>
          </a:pPr>
          <a:r>
            <a:rPr lang="en-US"/>
            <a:t>Lack of effective medical supplies procurement strategy</a:t>
          </a:r>
        </a:p>
      </dgm:t>
    </dgm:pt>
    <dgm:pt modelId="{BEF114EA-D34D-4BC9-8218-8B0BE0173483}" type="parTrans" cxnId="{640A0872-FA71-48B0-8821-3FC483BD47E6}">
      <dgm:prSet/>
      <dgm:spPr/>
      <dgm:t>
        <a:bodyPr/>
        <a:lstStyle/>
        <a:p>
          <a:endParaRPr lang="en-US"/>
        </a:p>
      </dgm:t>
    </dgm:pt>
    <dgm:pt modelId="{DE18104F-6844-443C-8408-09C7A4A9FD4E}" type="sibTrans" cxnId="{640A0872-FA71-48B0-8821-3FC483BD47E6}">
      <dgm:prSet/>
      <dgm:spPr/>
      <dgm:t>
        <a:bodyPr/>
        <a:lstStyle/>
        <a:p>
          <a:endParaRPr lang="en-US"/>
        </a:p>
      </dgm:t>
    </dgm:pt>
    <dgm:pt modelId="{631AE3FF-8613-41FC-8F09-66D86B4544D8}">
      <dgm:prSet phldrT="[Text]"/>
      <dgm:spPr/>
      <dgm:t>
        <a:bodyPr/>
        <a:lstStyle/>
        <a:p>
          <a:pPr>
            <a:lnSpc>
              <a:spcPct val="100000"/>
            </a:lnSpc>
            <a:defRPr cap="all"/>
          </a:pPr>
          <a:r>
            <a:rPr lang="en-US"/>
            <a:t>Inadequate Training</a:t>
          </a:r>
        </a:p>
      </dgm:t>
    </dgm:pt>
    <dgm:pt modelId="{1FC7C639-80A1-48BE-B8B1-68CAF32FBDD2}" type="parTrans" cxnId="{DD83A5FE-2E3D-47EB-8EB3-BFBFD8CABEAF}">
      <dgm:prSet/>
      <dgm:spPr/>
      <dgm:t>
        <a:bodyPr/>
        <a:lstStyle/>
        <a:p>
          <a:endParaRPr lang="en-US"/>
        </a:p>
      </dgm:t>
    </dgm:pt>
    <dgm:pt modelId="{34DA6FB0-3F03-4871-95D6-694B88DF8647}" type="sibTrans" cxnId="{DD83A5FE-2E3D-47EB-8EB3-BFBFD8CABEAF}">
      <dgm:prSet/>
      <dgm:spPr/>
      <dgm:t>
        <a:bodyPr/>
        <a:lstStyle/>
        <a:p>
          <a:endParaRPr lang="en-US"/>
        </a:p>
      </dgm:t>
    </dgm:pt>
    <dgm:pt modelId="{ED29100D-7574-43C9-BD94-CE9E83B81CBF}">
      <dgm:prSet/>
      <dgm:spPr/>
      <dgm:t>
        <a:bodyPr/>
        <a:lstStyle/>
        <a:p>
          <a:pPr>
            <a:lnSpc>
              <a:spcPct val="100000"/>
            </a:lnSpc>
            <a:defRPr cap="all"/>
          </a:pPr>
          <a:r>
            <a:rPr lang="en-US"/>
            <a:t>Limited Oversight</a:t>
          </a:r>
        </a:p>
      </dgm:t>
    </dgm:pt>
    <dgm:pt modelId="{0157D228-D6A8-4D11-9703-CDCD27B12438}" type="parTrans" cxnId="{EECAC553-2AC7-42C7-9D49-06A75CC8ECF8}">
      <dgm:prSet/>
      <dgm:spPr/>
      <dgm:t>
        <a:bodyPr/>
        <a:lstStyle/>
        <a:p>
          <a:endParaRPr lang="en-US"/>
        </a:p>
      </dgm:t>
    </dgm:pt>
    <dgm:pt modelId="{70C267B0-74CB-42C6-A0E2-66D3EAE6EB76}" type="sibTrans" cxnId="{EECAC553-2AC7-42C7-9D49-06A75CC8ECF8}">
      <dgm:prSet/>
      <dgm:spPr/>
      <dgm:t>
        <a:bodyPr/>
        <a:lstStyle/>
        <a:p>
          <a:endParaRPr lang="en-US"/>
        </a:p>
      </dgm:t>
    </dgm:pt>
    <dgm:pt modelId="{31503756-65F3-4035-81D2-842DA74B126A}">
      <dgm:prSet/>
      <dgm:spPr/>
      <dgm:t>
        <a:bodyPr/>
        <a:lstStyle/>
        <a:p>
          <a:pPr>
            <a:lnSpc>
              <a:spcPct val="100000"/>
            </a:lnSpc>
            <a:defRPr cap="all"/>
          </a:pPr>
          <a:r>
            <a:rPr lang="en-US"/>
            <a:t>Bad Data</a:t>
          </a:r>
        </a:p>
      </dgm:t>
    </dgm:pt>
    <dgm:pt modelId="{7ED2F0F4-2BB4-4F04-BEA8-E5043C3C4590}" type="parTrans" cxnId="{EA3E22F7-15C2-4F17-87BE-41EA0E910C5C}">
      <dgm:prSet/>
      <dgm:spPr/>
      <dgm:t>
        <a:bodyPr/>
        <a:lstStyle/>
        <a:p>
          <a:endParaRPr lang="en-US"/>
        </a:p>
      </dgm:t>
    </dgm:pt>
    <dgm:pt modelId="{CBC74C23-800F-467B-99E8-1FC48E5907B2}" type="sibTrans" cxnId="{EA3E22F7-15C2-4F17-87BE-41EA0E910C5C}">
      <dgm:prSet/>
      <dgm:spPr/>
      <dgm:t>
        <a:bodyPr/>
        <a:lstStyle/>
        <a:p>
          <a:endParaRPr lang="en-US"/>
        </a:p>
      </dgm:t>
    </dgm:pt>
    <dgm:pt modelId="{7622EEE2-9144-4BC8-A04A-87CBF63833FA}">
      <dgm:prSet/>
      <dgm:spPr/>
      <dgm:t>
        <a:bodyPr/>
        <a:lstStyle/>
        <a:p>
          <a:pPr>
            <a:lnSpc>
              <a:spcPct val="100000"/>
            </a:lnSpc>
            <a:defRPr cap="all"/>
          </a:pPr>
          <a:r>
            <a:rPr lang="en-US"/>
            <a:t>Leadership Instability</a:t>
          </a:r>
        </a:p>
      </dgm:t>
    </dgm:pt>
    <dgm:pt modelId="{AAAE1B15-C588-408E-972F-9E91057B1316}" type="parTrans" cxnId="{D0AB4627-1F5A-4160-8E5D-37EDD86F80F5}">
      <dgm:prSet/>
      <dgm:spPr/>
      <dgm:t>
        <a:bodyPr/>
        <a:lstStyle/>
        <a:p>
          <a:endParaRPr lang="en-US"/>
        </a:p>
      </dgm:t>
    </dgm:pt>
    <dgm:pt modelId="{1A94E40C-32D0-4483-BB5F-ED2BC85490CE}" type="sibTrans" cxnId="{D0AB4627-1F5A-4160-8E5D-37EDD86F80F5}">
      <dgm:prSet/>
      <dgm:spPr/>
    </dgm:pt>
    <dgm:pt modelId="{4D79F14C-7EB5-4251-B399-461F19470CFE}" type="pres">
      <dgm:prSet presAssocID="{539D937B-40D2-48C2-A2F8-1791875AFF90}" presName="root" presStyleCnt="0">
        <dgm:presLayoutVars>
          <dgm:dir/>
          <dgm:resizeHandles val="exact"/>
        </dgm:presLayoutVars>
      </dgm:prSet>
      <dgm:spPr/>
    </dgm:pt>
    <dgm:pt modelId="{6C49F0CE-7638-426C-A9F7-7CC8FBBC011E}" type="pres">
      <dgm:prSet presAssocID="{ABDB5015-89AD-4147-AC4B-F6DDDB0CFEE1}" presName="compNode" presStyleCnt="0"/>
      <dgm:spPr/>
    </dgm:pt>
    <dgm:pt modelId="{28CF9D79-0C4E-41F7-A769-7A8ECC1AA256}" type="pres">
      <dgm:prSet presAssocID="{ABDB5015-89AD-4147-AC4B-F6DDDB0CFEE1}" presName="iconBgRect" presStyleLbl="bgShp" presStyleIdx="0" presStyleCnt="6"/>
      <dgm:spPr>
        <a:solidFill>
          <a:srgbClr val="C00000"/>
        </a:solidFill>
      </dgm:spPr>
    </dgm:pt>
    <dgm:pt modelId="{11C0A0C7-6127-43A2-B5CC-731A7463E323}" type="pres">
      <dgm:prSet presAssocID="{ABDB5015-89AD-4147-AC4B-F6DDDB0CFEE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EE9DB303-6E86-4226-A0C1-E4A8F5A3145A}" type="pres">
      <dgm:prSet presAssocID="{ABDB5015-89AD-4147-AC4B-F6DDDB0CFEE1}" presName="spaceRect" presStyleCnt="0"/>
      <dgm:spPr/>
    </dgm:pt>
    <dgm:pt modelId="{E1269674-730D-4DA1-A59F-5B818002A5D7}" type="pres">
      <dgm:prSet presAssocID="{ABDB5015-89AD-4147-AC4B-F6DDDB0CFEE1}" presName="textRect" presStyleLbl="revTx" presStyleIdx="0" presStyleCnt="6">
        <dgm:presLayoutVars>
          <dgm:chMax val="1"/>
          <dgm:chPref val="1"/>
        </dgm:presLayoutVars>
      </dgm:prSet>
      <dgm:spPr/>
    </dgm:pt>
    <dgm:pt modelId="{6BB2ADD7-2D97-4C06-AB7F-4A63E53816E2}" type="pres">
      <dgm:prSet presAssocID="{762382C3-3123-44D4-B1BA-C23B6A403B70}" presName="sibTrans" presStyleCnt="0"/>
      <dgm:spPr/>
    </dgm:pt>
    <dgm:pt modelId="{61D7D36A-DA76-4DC6-B61B-DA589FC1A8A9}" type="pres">
      <dgm:prSet presAssocID="{50AAEE81-5780-42DB-8911-DFD63A8EE26F}" presName="compNode" presStyleCnt="0"/>
      <dgm:spPr/>
    </dgm:pt>
    <dgm:pt modelId="{B4F6EEE7-D2E2-4A33-BA24-7C5763679D68}" type="pres">
      <dgm:prSet presAssocID="{50AAEE81-5780-42DB-8911-DFD63A8EE26F}" presName="iconBgRect" presStyleLbl="bgShp" presStyleIdx="1" presStyleCnt="6"/>
      <dgm:spPr/>
    </dgm:pt>
    <dgm:pt modelId="{0B4AD5E2-4DFF-4558-BC0E-88206AA32033}" type="pres">
      <dgm:prSet presAssocID="{50AAEE81-5780-42DB-8911-DFD63A8EE26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B18E71D9-1277-41C2-92E6-FE12730A3A38}" type="pres">
      <dgm:prSet presAssocID="{50AAEE81-5780-42DB-8911-DFD63A8EE26F}" presName="spaceRect" presStyleCnt="0"/>
      <dgm:spPr/>
    </dgm:pt>
    <dgm:pt modelId="{2136364D-AAE0-43E4-B8A1-BCE0C0420CA0}" type="pres">
      <dgm:prSet presAssocID="{50AAEE81-5780-42DB-8911-DFD63A8EE26F}" presName="textRect" presStyleLbl="revTx" presStyleIdx="1" presStyleCnt="6">
        <dgm:presLayoutVars>
          <dgm:chMax val="1"/>
          <dgm:chPref val="1"/>
        </dgm:presLayoutVars>
      </dgm:prSet>
      <dgm:spPr/>
    </dgm:pt>
    <dgm:pt modelId="{E5AD41CD-E7F4-448B-813B-2376C5CAC00B}" type="pres">
      <dgm:prSet presAssocID="{DE18104F-6844-443C-8408-09C7A4A9FD4E}" presName="sibTrans" presStyleCnt="0"/>
      <dgm:spPr/>
    </dgm:pt>
    <dgm:pt modelId="{5073DBF4-988D-4ED6-8DF3-52CFFBEA415D}" type="pres">
      <dgm:prSet presAssocID="{631AE3FF-8613-41FC-8F09-66D86B4544D8}" presName="compNode" presStyleCnt="0"/>
      <dgm:spPr/>
    </dgm:pt>
    <dgm:pt modelId="{6717BD08-019F-4042-9D0E-818E01DB38C7}" type="pres">
      <dgm:prSet presAssocID="{631AE3FF-8613-41FC-8F09-66D86B4544D8}" presName="iconBgRect" presStyleLbl="bgShp" presStyleIdx="2" presStyleCnt="6"/>
      <dgm:spPr>
        <a:solidFill>
          <a:schemeClr val="accent1"/>
        </a:solidFill>
      </dgm:spPr>
    </dgm:pt>
    <dgm:pt modelId="{58278F26-37BE-4D05-B0EE-8D43A5CC8B94}" type="pres">
      <dgm:prSet presAssocID="{631AE3FF-8613-41FC-8F09-66D86B4544D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F1A2B8B1-E39E-4CAA-9E9D-9E72E8AD3EC9}" type="pres">
      <dgm:prSet presAssocID="{631AE3FF-8613-41FC-8F09-66D86B4544D8}" presName="spaceRect" presStyleCnt="0"/>
      <dgm:spPr/>
    </dgm:pt>
    <dgm:pt modelId="{F692A0BC-D582-4662-A777-DDB1E3A83AD2}" type="pres">
      <dgm:prSet presAssocID="{631AE3FF-8613-41FC-8F09-66D86B4544D8}" presName="textRect" presStyleLbl="revTx" presStyleIdx="2" presStyleCnt="6">
        <dgm:presLayoutVars>
          <dgm:chMax val="1"/>
          <dgm:chPref val="1"/>
        </dgm:presLayoutVars>
      </dgm:prSet>
      <dgm:spPr/>
    </dgm:pt>
    <dgm:pt modelId="{61544C32-00F8-47B4-BFF0-0E13BC1E6632}" type="pres">
      <dgm:prSet presAssocID="{34DA6FB0-3F03-4871-95D6-694B88DF8647}" presName="sibTrans" presStyleCnt="0"/>
      <dgm:spPr/>
    </dgm:pt>
    <dgm:pt modelId="{EB92810D-9427-4665-9215-A17FD2583D1C}" type="pres">
      <dgm:prSet presAssocID="{ED29100D-7574-43C9-BD94-CE9E83B81CBF}" presName="compNode" presStyleCnt="0"/>
      <dgm:spPr/>
    </dgm:pt>
    <dgm:pt modelId="{FE3D64F9-29E8-4413-A421-9D4D9FE71817}" type="pres">
      <dgm:prSet presAssocID="{ED29100D-7574-43C9-BD94-CE9E83B81CBF}" presName="iconBgRect" presStyleLbl="bgShp" presStyleIdx="3" presStyleCnt="6"/>
      <dgm:spPr>
        <a:solidFill>
          <a:schemeClr val="bg2">
            <a:lumMod val="75000"/>
          </a:schemeClr>
        </a:solidFill>
      </dgm:spPr>
    </dgm:pt>
    <dgm:pt modelId="{85E41514-1734-4080-A5F2-DCFE0CEA3CD4}" type="pres">
      <dgm:prSet presAssocID="{ED29100D-7574-43C9-BD94-CE9E83B81CB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1524A23B-48E6-46FD-9C17-F016965AACC2}" type="pres">
      <dgm:prSet presAssocID="{ED29100D-7574-43C9-BD94-CE9E83B81CBF}" presName="spaceRect" presStyleCnt="0"/>
      <dgm:spPr/>
    </dgm:pt>
    <dgm:pt modelId="{C94878E1-DA54-41ED-91C9-6BDD729DA625}" type="pres">
      <dgm:prSet presAssocID="{ED29100D-7574-43C9-BD94-CE9E83B81CBF}" presName="textRect" presStyleLbl="revTx" presStyleIdx="3" presStyleCnt="6">
        <dgm:presLayoutVars>
          <dgm:chMax val="1"/>
          <dgm:chPref val="1"/>
        </dgm:presLayoutVars>
      </dgm:prSet>
      <dgm:spPr/>
    </dgm:pt>
    <dgm:pt modelId="{B0408A08-F145-4E23-873C-5D26AD12790C}" type="pres">
      <dgm:prSet presAssocID="{70C267B0-74CB-42C6-A0E2-66D3EAE6EB76}" presName="sibTrans" presStyleCnt="0"/>
      <dgm:spPr/>
    </dgm:pt>
    <dgm:pt modelId="{0431C3BC-BCA0-4B31-BFD5-075982559F43}" type="pres">
      <dgm:prSet presAssocID="{31503756-65F3-4035-81D2-842DA74B126A}" presName="compNode" presStyleCnt="0"/>
      <dgm:spPr/>
    </dgm:pt>
    <dgm:pt modelId="{57E533F2-FF60-412F-B11E-E768D06CD93E}" type="pres">
      <dgm:prSet presAssocID="{31503756-65F3-4035-81D2-842DA74B126A}" presName="iconBgRect" presStyleLbl="bgShp" presStyleIdx="4" presStyleCnt="6"/>
      <dgm:spPr>
        <a:solidFill>
          <a:srgbClr val="C00000"/>
        </a:solidFill>
      </dgm:spPr>
    </dgm:pt>
    <dgm:pt modelId="{B0A59049-854D-4C74-B3EC-584C7ABE14F4}" type="pres">
      <dgm:prSet presAssocID="{31503756-65F3-4035-81D2-842DA74B126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2D8D5F4D-0F1E-4ECE-91FC-65E77E86AFDD}" type="pres">
      <dgm:prSet presAssocID="{31503756-65F3-4035-81D2-842DA74B126A}" presName="spaceRect" presStyleCnt="0"/>
      <dgm:spPr/>
    </dgm:pt>
    <dgm:pt modelId="{99BB4396-3B18-4F32-BDF8-5409C762BC60}" type="pres">
      <dgm:prSet presAssocID="{31503756-65F3-4035-81D2-842DA74B126A}" presName="textRect" presStyleLbl="revTx" presStyleIdx="4" presStyleCnt="6">
        <dgm:presLayoutVars>
          <dgm:chMax val="1"/>
          <dgm:chPref val="1"/>
        </dgm:presLayoutVars>
      </dgm:prSet>
      <dgm:spPr/>
    </dgm:pt>
    <dgm:pt modelId="{D54FFA3F-82C4-46F5-9BE9-CE9E399725C4}" type="pres">
      <dgm:prSet presAssocID="{CBC74C23-800F-467B-99E8-1FC48E5907B2}" presName="sibTrans" presStyleCnt="0"/>
      <dgm:spPr/>
    </dgm:pt>
    <dgm:pt modelId="{26DEC5C4-2DC3-433A-97EF-BE10404A4412}" type="pres">
      <dgm:prSet presAssocID="{7622EEE2-9144-4BC8-A04A-87CBF63833FA}" presName="compNode" presStyleCnt="0"/>
      <dgm:spPr/>
    </dgm:pt>
    <dgm:pt modelId="{09A5CA89-317A-4217-B0CA-4B87FAF6199A}" type="pres">
      <dgm:prSet presAssocID="{7622EEE2-9144-4BC8-A04A-87CBF63833FA}" presName="iconBgRect" presStyleLbl="bgShp" presStyleIdx="5" presStyleCnt="6"/>
      <dgm:spPr>
        <a:solidFill>
          <a:schemeClr val="accent1"/>
        </a:solidFill>
      </dgm:spPr>
    </dgm:pt>
    <dgm:pt modelId="{AC614365-D9F9-4208-8C19-0E3122984493}" type="pres">
      <dgm:prSet presAssocID="{7622EEE2-9144-4BC8-A04A-87CBF63833F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BCA0C10C-527F-4645-809C-1182D571C230}" type="pres">
      <dgm:prSet presAssocID="{7622EEE2-9144-4BC8-A04A-87CBF63833FA}" presName="spaceRect" presStyleCnt="0"/>
      <dgm:spPr/>
    </dgm:pt>
    <dgm:pt modelId="{D79A0A71-33AB-4F46-916D-AD8CC14B1259}" type="pres">
      <dgm:prSet presAssocID="{7622EEE2-9144-4BC8-A04A-87CBF63833FA}" presName="textRect" presStyleLbl="revTx" presStyleIdx="5" presStyleCnt="6">
        <dgm:presLayoutVars>
          <dgm:chMax val="1"/>
          <dgm:chPref val="1"/>
        </dgm:presLayoutVars>
      </dgm:prSet>
      <dgm:spPr/>
    </dgm:pt>
  </dgm:ptLst>
  <dgm:cxnLst>
    <dgm:cxn modelId="{D0AB4627-1F5A-4160-8E5D-37EDD86F80F5}" srcId="{539D937B-40D2-48C2-A2F8-1791875AFF90}" destId="{7622EEE2-9144-4BC8-A04A-87CBF63833FA}" srcOrd="5" destOrd="0" parTransId="{AAAE1B15-C588-408E-972F-9E91057B1316}" sibTransId="{1A94E40C-32D0-4483-BB5F-ED2BC85490CE}"/>
    <dgm:cxn modelId="{3401E433-37BE-4FE1-A52B-C9FF082722FF}" type="presOf" srcId="{7622EEE2-9144-4BC8-A04A-87CBF63833FA}" destId="{D79A0A71-33AB-4F46-916D-AD8CC14B1259}" srcOrd="0" destOrd="0" presId="urn:microsoft.com/office/officeart/2018/5/layout/IconCircleLabelList"/>
    <dgm:cxn modelId="{C0EF1566-200C-4709-B2CF-55AFD1C02509}" type="presOf" srcId="{539D937B-40D2-48C2-A2F8-1791875AFF90}" destId="{4D79F14C-7EB5-4251-B399-461F19470CFE}" srcOrd="0" destOrd="0" presId="urn:microsoft.com/office/officeart/2018/5/layout/IconCircleLabelList"/>
    <dgm:cxn modelId="{640A0872-FA71-48B0-8821-3FC483BD47E6}" srcId="{539D937B-40D2-48C2-A2F8-1791875AFF90}" destId="{50AAEE81-5780-42DB-8911-DFD63A8EE26F}" srcOrd="1" destOrd="0" parTransId="{BEF114EA-D34D-4BC9-8218-8B0BE0173483}" sibTransId="{DE18104F-6844-443C-8408-09C7A4A9FD4E}"/>
    <dgm:cxn modelId="{EECAC553-2AC7-42C7-9D49-06A75CC8ECF8}" srcId="{539D937B-40D2-48C2-A2F8-1791875AFF90}" destId="{ED29100D-7574-43C9-BD94-CE9E83B81CBF}" srcOrd="3" destOrd="0" parTransId="{0157D228-D6A8-4D11-9703-CDCD27B12438}" sibTransId="{70C267B0-74CB-42C6-A0E2-66D3EAE6EB76}"/>
    <dgm:cxn modelId="{42E70F98-96AA-4BDC-93DD-FAC3BBABAD24}" type="presOf" srcId="{ED29100D-7574-43C9-BD94-CE9E83B81CBF}" destId="{C94878E1-DA54-41ED-91C9-6BDD729DA625}" srcOrd="0" destOrd="0" presId="urn:microsoft.com/office/officeart/2018/5/layout/IconCircleLabelList"/>
    <dgm:cxn modelId="{1C5E60C2-0370-4245-BA92-66DFA4D1082A}" type="presOf" srcId="{31503756-65F3-4035-81D2-842DA74B126A}" destId="{99BB4396-3B18-4F32-BDF8-5409C762BC60}" srcOrd="0" destOrd="0" presId="urn:microsoft.com/office/officeart/2018/5/layout/IconCircleLabelList"/>
    <dgm:cxn modelId="{9268C8CD-945C-4A0D-99E8-AB628E06E71F}" type="presOf" srcId="{631AE3FF-8613-41FC-8F09-66D86B4544D8}" destId="{F692A0BC-D582-4662-A777-DDB1E3A83AD2}" srcOrd="0" destOrd="0" presId="urn:microsoft.com/office/officeart/2018/5/layout/IconCircleLabelList"/>
    <dgm:cxn modelId="{610885DD-ADFF-4D93-B0DF-D7B69ADCB1F3}" type="presOf" srcId="{ABDB5015-89AD-4147-AC4B-F6DDDB0CFEE1}" destId="{E1269674-730D-4DA1-A59F-5B818002A5D7}" srcOrd="0" destOrd="0" presId="urn:microsoft.com/office/officeart/2018/5/layout/IconCircleLabelList"/>
    <dgm:cxn modelId="{38C4F2E1-0D09-4E6B-BF22-F415635019F1}" type="presOf" srcId="{50AAEE81-5780-42DB-8911-DFD63A8EE26F}" destId="{2136364D-AAE0-43E4-B8A1-BCE0C0420CA0}" srcOrd="0" destOrd="0" presId="urn:microsoft.com/office/officeart/2018/5/layout/IconCircleLabelList"/>
    <dgm:cxn modelId="{0D8AD6F3-71A2-46E1-AF36-E00DE1126056}" srcId="{539D937B-40D2-48C2-A2F8-1791875AFF90}" destId="{ABDB5015-89AD-4147-AC4B-F6DDDB0CFEE1}" srcOrd="0" destOrd="0" parTransId="{B5437258-B352-42F4-BFBB-BE196B59E4A6}" sibTransId="{762382C3-3123-44D4-B1BA-C23B6A403B70}"/>
    <dgm:cxn modelId="{EA3E22F7-15C2-4F17-87BE-41EA0E910C5C}" srcId="{539D937B-40D2-48C2-A2F8-1791875AFF90}" destId="{31503756-65F3-4035-81D2-842DA74B126A}" srcOrd="4" destOrd="0" parTransId="{7ED2F0F4-2BB4-4F04-BEA8-E5043C3C4590}" sibTransId="{CBC74C23-800F-467B-99E8-1FC48E5907B2}"/>
    <dgm:cxn modelId="{DD83A5FE-2E3D-47EB-8EB3-BFBFD8CABEAF}" srcId="{539D937B-40D2-48C2-A2F8-1791875AFF90}" destId="{631AE3FF-8613-41FC-8F09-66D86B4544D8}" srcOrd="2" destOrd="0" parTransId="{1FC7C639-80A1-48BE-B8B1-68CAF32FBDD2}" sibTransId="{34DA6FB0-3F03-4871-95D6-694B88DF8647}"/>
    <dgm:cxn modelId="{B0932AD7-0E2A-4A64-B1EB-2776E105851C}" type="presParOf" srcId="{4D79F14C-7EB5-4251-B399-461F19470CFE}" destId="{6C49F0CE-7638-426C-A9F7-7CC8FBBC011E}" srcOrd="0" destOrd="0" presId="urn:microsoft.com/office/officeart/2018/5/layout/IconCircleLabelList"/>
    <dgm:cxn modelId="{2A7BE0AD-87BC-4D58-9B08-862E3F473351}" type="presParOf" srcId="{6C49F0CE-7638-426C-A9F7-7CC8FBBC011E}" destId="{28CF9D79-0C4E-41F7-A769-7A8ECC1AA256}" srcOrd="0" destOrd="0" presId="urn:microsoft.com/office/officeart/2018/5/layout/IconCircleLabelList"/>
    <dgm:cxn modelId="{7A5AFB06-EDDA-418D-A02C-4D7B9BC6E26E}" type="presParOf" srcId="{6C49F0CE-7638-426C-A9F7-7CC8FBBC011E}" destId="{11C0A0C7-6127-43A2-B5CC-731A7463E323}" srcOrd="1" destOrd="0" presId="urn:microsoft.com/office/officeart/2018/5/layout/IconCircleLabelList"/>
    <dgm:cxn modelId="{66D0CC7E-8716-44D3-A120-9B1511853494}" type="presParOf" srcId="{6C49F0CE-7638-426C-A9F7-7CC8FBBC011E}" destId="{EE9DB303-6E86-4226-A0C1-E4A8F5A3145A}" srcOrd="2" destOrd="0" presId="urn:microsoft.com/office/officeart/2018/5/layout/IconCircleLabelList"/>
    <dgm:cxn modelId="{E7B0DA43-30DA-4157-9268-0F6157C756DC}" type="presParOf" srcId="{6C49F0CE-7638-426C-A9F7-7CC8FBBC011E}" destId="{E1269674-730D-4DA1-A59F-5B818002A5D7}" srcOrd="3" destOrd="0" presId="urn:microsoft.com/office/officeart/2018/5/layout/IconCircleLabelList"/>
    <dgm:cxn modelId="{02ACFA4B-7620-4D23-8417-7EE1D44347CF}" type="presParOf" srcId="{4D79F14C-7EB5-4251-B399-461F19470CFE}" destId="{6BB2ADD7-2D97-4C06-AB7F-4A63E53816E2}" srcOrd="1" destOrd="0" presId="urn:microsoft.com/office/officeart/2018/5/layout/IconCircleLabelList"/>
    <dgm:cxn modelId="{B338F5BE-5468-4B90-9467-EE630F244E68}" type="presParOf" srcId="{4D79F14C-7EB5-4251-B399-461F19470CFE}" destId="{61D7D36A-DA76-4DC6-B61B-DA589FC1A8A9}" srcOrd="2" destOrd="0" presId="urn:microsoft.com/office/officeart/2018/5/layout/IconCircleLabelList"/>
    <dgm:cxn modelId="{13A97A8D-A3A2-46CD-8D8E-32D3D9F80A20}" type="presParOf" srcId="{61D7D36A-DA76-4DC6-B61B-DA589FC1A8A9}" destId="{B4F6EEE7-D2E2-4A33-BA24-7C5763679D68}" srcOrd="0" destOrd="0" presId="urn:microsoft.com/office/officeart/2018/5/layout/IconCircleLabelList"/>
    <dgm:cxn modelId="{C52C9C2F-C08B-48B4-99F1-E1E44A7A4EA8}" type="presParOf" srcId="{61D7D36A-DA76-4DC6-B61B-DA589FC1A8A9}" destId="{0B4AD5E2-4DFF-4558-BC0E-88206AA32033}" srcOrd="1" destOrd="0" presId="urn:microsoft.com/office/officeart/2018/5/layout/IconCircleLabelList"/>
    <dgm:cxn modelId="{CF3E4100-EF6C-4AE5-94C2-BB3CB27B6BF0}" type="presParOf" srcId="{61D7D36A-DA76-4DC6-B61B-DA589FC1A8A9}" destId="{B18E71D9-1277-41C2-92E6-FE12730A3A38}" srcOrd="2" destOrd="0" presId="urn:microsoft.com/office/officeart/2018/5/layout/IconCircleLabelList"/>
    <dgm:cxn modelId="{8AA1647A-2177-46A8-B15D-0559D3948B80}" type="presParOf" srcId="{61D7D36A-DA76-4DC6-B61B-DA589FC1A8A9}" destId="{2136364D-AAE0-43E4-B8A1-BCE0C0420CA0}" srcOrd="3" destOrd="0" presId="urn:microsoft.com/office/officeart/2018/5/layout/IconCircleLabelList"/>
    <dgm:cxn modelId="{906834D6-7CE2-4D79-ABB3-1C2E60DA2853}" type="presParOf" srcId="{4D79F14C-7EB5-4251-B399-461F19470CFE}" destId="{E5AD41CD-E7F4-448B-813B-2376C5CAC00B}" srcOrd="3" destOrd="0" presId="urn:microsoft.com/office/officeart/2018/5/layout/IconCircleLabelList"/>
    <dgm:cxn modelId="{333AEC76-1A08-45AD-BF22-FC11EA80F67F}" type="presParOf" srcId="{4D79F14C-7EB5-4251-B399-461F19470CFE}" destId="{5073DBF4-988D-4ED6-8DF3-52CFFBEA415D}" srcOrd="4" destOrd="0" presId="urn:microsoft.com/office/officeart/2018/5/layout/IconCircleLabelList"/>
    <dgm:cxn modelId="{3D56374A-B7D5-49DE-9182-34E392612E97}" type="presParOf" srcId="{5073DBF4-988D-4ED6-8DF3-52CFFBEA415D}" destId="{6717BD08-019F-4042-9D0E-818E01DB38C7}" srcOrd="0" destOrd="0" presId="urn:microsoft.com/office/officeart/2018/5/layout/IconCircleLabelList"/>
    <dgm:cxn modelId="{E294A227-9E8E-451E-9305-CF71FF652969}" type="presParOf" srcId="{5073DBF4-988D-4ED6-8DF3-52CFFBEA415D}" destId="{58278F26-37BE-4D05-B0EE-8D43A5CC8B94}" srcOrd="1" destOrd="0" presId="urn:microsoft.com/office/officeart/2018/5/layout/IconCircleLabelList"/>
    <dgm:cxn modelId="{C034F2DA-940E-4F7C-9109-C75307507BFB}" type="presParOf" srcId="{5073DBF4-988D-4ED6-8DF3-52CFFBEA415D}" destId="{F1A2B8B1-E39E-4CAA-9E9D-9E72E8AD3EC9}" srcOrd="2" destOrd="0" presId="urn:microsoft.com/office/officeart/2018/5/layout/IconCircleLabelList"/>
    <dgm:cxn modelId="{23EEF631-D48E-47D5-BBFC-5BD509B26B36}" type="presParOf" srcId="{5073DBF4-988D-4ED6-8DF3-52CFFBEA415D}" destId="{F692A0BC-D582-4662-A777-DDB1E3A83AD2}" srcOrd="3" destOrd="0" presId="urn:microsoft.com/office/officeart/2018/5/layout/IconCircleLabelList"/>
    <dgm:cxn modelId="{266B2C76-8DEA-4606-BD4D-3E87BA3E25EA}" type="presParOf" srcId="{4D79F14C-7EB5-4251-B399-461F19470CFE}" destId="{61544C32-00F8-47B4-BFF0-0E13BC1E6632}" srcOrd="5" destOrd="0" presId="urn:microsoft.com/office/officeart/2018/5/layout/IconCircleLabelList"/>
    <dgm:cxn modelId="{9A6E91DB-D4BF-45C7-A009-647A1AB1B1EF}" type="presParOf" srcId="{4D79F14C-7EB5-4251-B399-461F19470CFE}" destId="{EB92810D-9427-4665-9215-A17FD2583D1C}" srcOrd="6" destOrd="0" presId="urn:microsoft.com/office/officeart/2018/5/layout/IconCircleLabelList"/>
    <dgm:cxn modelId="{25AB7E90-1530-4A8F-82C8-3B5DB7109BD9}" type="presParOf" srcId="{EB92810D-9427-4665-9215-A17FD2583D1C}" destId="{FE3D64F9-29E8-4413-A421-9D4D9FE71817}" srcOrd="0" destOrd="0" presId="urn:microsoft.com/office/officeart/2018/5/layout/IconCircleLabelList"/>
    <dgm:cxn modelId="{8A6D3FC7-1DA8-4521-8791-4F789D04902C}" type="presParOf" srcId="{EB92810D-9427-4665-9215-A17FD2583D1C}" destId="{85E41514-1734-4080-A5F2-DCFE0CEA3CD4}" srcOrd="1" destOrd="0" presId="urn:microsoft.com/office/officeart/2018/5/layout/IconCircleLabelList"/>
    <dgm:cxn modelId="{3F5761AF-A96F-40EB-80D9-1D36CF78F221}" type="presParOf" srcId="{EB92810D-9427-4665-9215-A17FD2583D1C}" destId="{1524A23B-48E6-46FD-9C17-F016965AACC2}" srcOrd="2" destOrd="0" presId="urn:microsoft.com/office/officeart/2018/5/layout/IconCircleLabelList"/>
    <dgm:cxn modelId="{AB1FD5C4-8C84-40FE-8F3E-27ED8990CECA}" type="presParOf" srcId="{EB92810D-9427-4665-9215-A17FD2583D1C}" destId="{C94878E1-DA54-41ED-91C9-6BDD729DA625}" srcOrd="3" destOrd="0" presId="urn:microsoft.com/office/officeart/2018/5/layout/IconCircleLabelList"/>
    <dgm:cxn modelId="{A6475242-3964-4E80-8B12-0FC292AB7177}" type="presParOf" srcId="{4D79F14C-7EB5-4251-B399-461F19470CFE}" destId="{B0408A08-F145-4E23-873C-5D26AD12790C}" srcOrd="7" destOrd="0" presId="urn:microsoft.com/office/officeart/2018/5/layout/IconCircleLabelList"/>
    <dgm:cxn modelId="{1C99ACB4-08CD-4513-8DD0-3E7B699568F2}" type="presParOf" srcId="{4D79F14C-7EB5-4251-B399-461F19470CFE}" destId="{0431C3BC-BCA0-4B31-BFD5-075982559F43}" srcOrd="8" destOrd="0" presId="urn:microsoft.com/office/officeart/2018/5/layout/IconCircleLabelList"/>
    <dgm:cxn modelId="{619066B6-3B1C-4510-A5C9-7569CC556812}" type="presParOf" srcId="{0431C3BC-BCA0-4B31-BFD5-075982559F43}" destId="{57E533F2-FF60-412F-B11E-E768D06CD93E}" srcOrd="0" destOrd="0" presId="urn:microsoft.com/office/officeart/2018/5/layout/IconCircleLabelList"/>
    <dgm:cxn modelId="{168455A2-FB51-4059-8B85-33C8AAF4B58B}" type="presParOf" srcId="{0431C3BC-BCA0-4B31-BFD5-075982559F43}" destId="{B0A59049-854D-4C74-B3EC-584C7ABE14F4}" srcOrd="1" destOrd="0" presId="urn:microsoft.com/office/officeart/2018/5/layout/IconCircleLabelList"/>
    <dgm:cxn modelId="{4BED71D3-A889-40F3-A4E1-07151C531031}" type="presParOf" srcId="{0431C3BC-BCA0-4B31-BFD5-075982559F43}" destId="{2D8D5F4D-0F1E-4ECE-91FC-65E77E86AFDD}" srcOrd="2" destOrd="0" presId="urn:microsoft.com/office/officeart/2018/5/layout/IconCircleLabelList"/>
    <dgm:cxn modelId="{38FDC0F1-ABC5-40C5-98CC-3035DFEBA16D}" type="presParOf" srcId="{0431C3BC-BCA0-4B31-BFD5-075982559F43}" destId="{99BB4396-3B18-4F32-BDF8-5409C762BC60}" srcOrd="3" destOrd="0" presId="urn:microsoft.com/office/officeart/2018/5/layout/IconCircleLabelList"/>
    <dgm:cxn modelId="{958BFE4E-7194-4C17-BBFA-C3EF8F0D677D}" type="presParOf" srcId="{4D79F14C-7EB5-4251-B399-461F19470CFE}" destId="{D54FFA3F-82C4-46F5-9BE9-CE9E399725C4}" srcOrd="9" destOrd="0" presId="urn:microsoft.com/office/officeart/2018/5/layout/IconCircleLabelList"/>
    <dgm:cxn modelId="{9661563B-D186-460E-A85D-2740D0F21FEB}" type="presParOf" srcId="{4D79F14C-7EB5-4251-B399-461F19470CFE}" destId="{26DEC5C4-2DC3-433A-97EF-BE10404A4412}" srcOrd="10" destOrd="0" presId="urn:microsoft.com/office/officeart/2018/5/layout/IconCircleLabelList"/>
    <dgm:cxn modelId="{B3912142-42DE-4083-884F-6A28A5D58955}" type="presParOf" srcId="{26DEC5C4-2DC3-433A-97EF-BE10404A4412}" destId="{09A5CA89-317A-4217-B0CA-4B87FAF6199A}" srcOrd="0" destOrd="0" presId="urn:microsoft.com/office/officeart/2018/5/layout/IconCircleLabelList"/>
    <dgm:cxn modelId="{8B27CB91-2459-48E0-8333-5A3D5BBEA711}" type="presParOf" srcId="{26DEC5C4-2DC3-433A-97EF-BE10404A4412}" destId="{AC614365-D9F9-4208-8C19-0E3122984493}" srcOrd="1" destOrd="0" presId="urn:microsoft.com/office/officeart/2018/5/layout/IconCircleLabelList"/>
    <dgm:cxn modelId="{5E023E57-CBFD-4AA5-ABF5-85AD0BC9B3D1}" type="presParOf" srcId="{26DEC5C4-2DC3-433A-97EF-BE10404A4412}" destId="{BCA0C10C-527F-4645-809C-1182D571C230}" srcOrd="2" destOrd="0" presId="urn:microsoft.com/office/officeart/2018/5/layout/IconCircleLabelList"/>
    <dgm:cxn modelId="{0E40B1E4-9925-4F92-8C28-60477E028BA4}" type="presParOf" srcId="{26DEC5C4-2DC3-433A-97EF-BE10404A4412}" destId="{D79A0A71-33AB-4F46-916D-AD8CC14B125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4707CE-37A7-4C02-BB91-6936F9EF684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6639F8A-34A9-4168-BF7F-A382A909A460}">
      <dgm:prSet phldrT="[Text]"/>
      <dgm:spPr>
        <a:solidFill>
          <a:schemeClr val="bg2">
            <a:lumMod val="75000"/>
          </a:schemeClr>
        </a:solidFill>
      </dgm:spPr>
      <dgm:t>
        <a:bodyPr/>
        <a:lstStyle/>
        <a:p>
          <a:r>
            <a:rPr lang="en-US" dirty="0"/>
            <a:t>Offer is within Scope of solicitation</a:t>
          </a:r>
        </a:p>
      </dgm:t>
    </dgm:pt>
    <dgm:pt modelId="{0943F280-E4B7-4AAE-B2DB-D98A943AAC88}" type="parTrans" cxnId="{26F4A705-4C5C-4668-8281-6DDB1E1B9ED4}">
      <dgm:prSet/>
      <dgm:spPr/>
      <dgm:t>
        <a:bodyPr/>
        <a:lstStyle/>
        <a:p>
          <a:endParaRPr lang="en-US"/>
        </a:p>
      </dgm:t>
    </dgm:pt>
    <dgm:pt modelId="{A55692AC-3454-44C8-BE26-5196422E2661}" type="sibTrans" cxnId="{26F4A705-4C5C-4668-8281-6DDB1E1B9ED4}">
      <dgm:prSet/>
      <dgm:spPr>
        <a:ln>
          <a:solidFill>
            <a:schemeClr val="bg2">
              <a:lumMod val="90000"/>
            </a:schemeClr>
          </a:solidFill>
        </a:ln>
      </dgm:spPr>
      <dgm:t>
        <a:bodyPr/>
        <a:lstStyle/>
        <a:p>
          <a:endParaRPr lang="en-US"/>
        </a:p>
      </dgm:t>
    </dgm:pt>
    <dgm:pt modelId="{331FA978-C4DB-42EF-A933-35C5A88B6157}">
      <dgm:prSet phldrT="[Text]"/>
      <dgm:spPr>
        <a:solidFill>
          <a:schemeClr val="bg2">
            <a:lumMod val="50000"/>
          </a:schemeClr>
        </a:solidFill>
      </dgm:spPr>
      <dgm:t>
        <a:bodyPr/>
        <a:lstStyle/>
        <a:p>
          <a:r>
            <a:rPr lang="en-US" dirty="0"/>
            <a:t>Disclosed information is current, accurate, + complete</a:t>
          </a:r>
        </a:p>
      </dgm:t>
    </dgm:pt>
    <dgm:pt modelId="{97302462-6FF6-4389-A359-2840DE890BA4}" type="parTrans" cxnId="{E7F67C50-7E34-42DB-B448-3260AB7971E8}">
      <dgm:prSet/>
      <dgm:spPr/>
      <dgm:t>
        <a:bodyPr/>
        <a:lstStyle/>
        <a:p>
          <a:endParaRPr lang="en-US"/>
        </a:p>
      </dgm:t>
    </dgm:pt>
    <dgm:pt modelId="{E855937B-9907-4A51-BD78-A28AB629F853}" type="sibTrans" cxnId="{E7F67C50-7E34-42DB-B448-3260AB7971E8}">
      <dgm:prSet/>
      <dgm:spPr/>
      <dgm:t>
        <a:bodyPr/>
        <a:lstStyle/>
        <a:p>
          <a:endParaRPr lang="en-US"/>
        </a:p>
      </dgm:t>
    </dgm:pt>
    <dgm:pt modelId="{7D11E065-291D-4331-BBB3-0C40CA391A78}">
      <dgm:prSet phldrT="[Text]"/>
      <dgm:spPr>
        <a:solidFill>
          <a:schemeClr val="bg2">
            <a:lumMod val="25000"/>
          </a:schemeClr>
        </a:solidFill>
      </dgm:spPr>
      <dgm:t>
        <a:bodyPr/>
        <a:lstStyle/>
        <a:p>
          <a:r>
            <a:rPr lang="en-US" dirty="0"/>
            <a:t>Proposed pricing is competitive with current market conditions</a:t>
          </a:r>
        </a:p>
      </dgm:t>
    </dgm:pt>
    <dgm:pt modelId="{AF04BEF2-888A-4CEB-A20E-36A74A09C163}" type="parTrans" cxnId="{587367C7-216D-4935-AAC3-2F33D0035B29}">
      <dgm:prSet/>
      <dgm:spPr/>
      <dgm:t>
        <a:bodyPr/>
        <a:lstStyle/>
        <a:p>
          <a:endParaRPr lang="en-US"/>
        </a:p>
      </dgm:t>
    </dgm:pt>
    <dgm:pt modelId="{33544915-DC99-46BD-8956-35DA7D4C7371}" type="sibTrans" cxnId="{587367C7-216D-4935-AAC3-2F33D0035B29}">
      <dgm:prSet/>
      <dgm:spPr/>
      <dgm:t>
        <a:bodyPr/>
        <a:lstStyle/>
        <a:p>
          <a:endParaRPr lang="en-US"/>
        </a:p>
      </dgm:t>
    </dgm:pt>
    <dgm:pt modelId="{FBBC43D6-FE4F-41EE-9649-407DA918EFB4}">
      <dgm:prSet/>
      <dgm:spPr>
        <a:solidFill>
          <a:srgbClr val="802632"/>
        </a:solidFill>
      </dgm:spPr>
      <dgm:t>
        <a:bodyPr/>
        <a:lstStyle/>
        <a:p>
          <a:r>
            <a:rPr lang="en-US" dirty="0"/>
            <a:t>Include proof of all regulatory and registration requirements</a:t>
          </a:r>
        </a:p>
      </dgm:t>
    </dgm:pt>
    <dgm:pt modelId="{383FFF2D-4523-4841-81B7-5FF7FC983864}" type="parTrans" cxnId="{A15A40A5-0A1A-41E9-B089-447905ABE367}">
      <dgm:prSet/>
      <dgm:spPr/>
      <dgm:t>
        <a:bodyPr/>
        <a:lstStyle/>
        <a:p>
          <a:endParaRPr lang="en-US"/>
        </a:p>
      </dgm:t>
    </dgm:pt>
    <dgm:pt modelId="{72B5232E-6D7B-4E4C-BF45-F892FB645AEF}" type="sibTrans" cxnId="{A15A40A5-0A1A-41E9-B089-447905ABE367}">
      <dgm:prSet/>
      <dgm:spPr/>
      <dgm:t>
        <a:bodyPr/>
        <a:lstStyle/>
        <a:p>
          <a:endParaRPr lang="en-US"/>
        </a:p>
      </dgm:t>
    </dgm:pt>
    <dgm:pt modelId="{C45F40A7-1974-4297-AEEA-15E08E21ECF9}">
      <dgm:prSet/>
      <dgm:spPr>
        <a:solidFill>
          <a:srgbClr val="C00000"/>
        </a:solidFill>
      </dgm:spPr>
      <dgm:t>
        <a:bodyPr/>
        <a:lstStyle/>
        <a:p>
          <a:r>
            <a:rPr lang="en-US" dirty="0"/>
            <a:t>Include proof that your firm is financially capable</a:t>
          </a:r>
        </a:p>
      </dgm:t>
    </dgm:pt>
    <dgm:pt modelId="{3006149A-8C45-4766-AD3F-C69AE5461E9D}" type="parTrans" cxnId="{1BE7E241-37B8-4722-BB33-B79A837D015A}">
      <dgm:prSet/>
      <dgm:spPr/>
      <dgm:t>
        <a:bodyPr/>
        <a:lstStyle/>
        <a:p>
          <a:endParaRPr lang="en-US"/>
        </a:p>
      </dgm:t>
    </dgm:pt>
    <dgm:pt modelId="{524F99C9-AF71-40AD-9010-C7755C758E12}" type="sibTrans" cxnId="{1BE7E241-37B8-4722-BB33-B79A837D015A}">
      <dgm:prSet/>
      <dgm:spPr/>
      <dgm:t>
        <a:bodyPr/>
        <a:lstStyle/>
        <a:p>
          <a:endParaRPr lang="en-US"/>
        </a:p>
      </dgm:t>
    </dgm:pt>
    <dgm:pt modelId="{A4AF9DC9-729C-4479-9772-53AC919B5384}">
      <dgm:prSet/>
      <dgm:spPr>
        <a:solidFill>
          <a:srgbClr val="FF0000"/>
        </a:solidFill>
      </dgm:spPr>
      <dgm:t>
        <a:bodyPr/>
        <a:lstStyle/>
        <a:p>
          <a:r>
            <a:rPr lang="en-US" dirty="0"/>
            <a:t>SAM registration, Certificate of Competency, proof of insurance, + manufacturer letters of supplies as required</a:t>
          </a:r>
        </a:p>
      </dgm:t>
    </dgm:pt>
    <dgm:pt modelId="{220349A6-6D6C-459D-BFCD-EB313DB57E02}" type="parTrans" cxnId="{4F9B2AD8-EACC-4465-BC15-9E91142D5F1F}">
      <dgm:prSet/>
      <dgm:spPr/>
      <dgm:t>
        <a:bodyPr/>
        <a:lstStyle/>
        <a:p>
          <a:endParaRPr lang="en-US"/>
        </a:p>
      </dgm:t>
    </dgm:pt>
    <dgm:pt modelId="{BB95E084-579F-4A57-BEDE-CB8568B68D60}" type="sibTrans" cxnId="{4F9B2AD8-EACC-4465-BC15-9E91142D5F1F}">
      <dgm:prSet/>
      <dgm:spPr/>
      <dgm:t>
        <a:bodyPr/>
        <a:lstStyle/>
        <a:p>
          <a:endParaRPr lang="en-US"/>
        </a:p>
      </dgm:t>
    </dgm:pt>
    <dgm:pt modelId="{AEC01EA9-3CC7-4194-B164-7FBD2DE624EA}" type="pres">
      <dgm:prSet presAssocID="{3C4707CE-37A7-4C02-BB91-6936F9EF6844}" presName="Name0" presStyleCnt="0">
        <dgm:presLayoutVars>
          <dgm:chMax val="7"/>
          <dgm:chPref val="7"/>
          <dgm:dir/>
        </dgm:presLayoutVars>
      </dgm:prSet>
      <dgm:spPr/>
    </dgm:pt>
    <dgm:pt modelId="{E275F960-E3C8-4FB1-AA61-56549CF5982A}" type="pres">
      <dgm:prSet presAssocID="{3C4707CE-37A7-4C02-BB91-6936F9EF6844}" presName="Name1" presStyleCnt="0"/>
      <dgm:spPr/>
    </dgm:pt>
    <dgm:pt modelId="{2340CCC0-6FF4-4F93-B668-06219936B7AB}" type="pres">
      <dgm:prSet presAssocID="{3C4707CE-37A7-4C02-BB91-6936F9EF6844}" presName="cycle" presStyleCnt="0"/>
      <dgm:spPr/>
    </dgm:pt>
    <dgm:pt modelId="{AC520FEB-DA39-4BAD-ABBC-C05EFF603A12}" type="pres">
      <dgm:prSet presAssocID="{3C4707CE-37A7-4C02-BB91-6936F9EF6844}" presName="srcNode" presStyleLbl="node1" presStyleIdx="0" presStyleCnt="6"/>
      <dgm:spPr/>
    </dgm:pt>
    <dgm:pt modelId="{BDA55DA5-6587-4A30-8271-C3B9DB336355}" type="pres">
      <dgm:prSet presAssocID="{3C4707CE-37A7-4C02-BB91-6936F9EF6844}" presName="conn" presStyleLbl="parChTrans1D2" presStyleIdx="0" presStyleCnt="1"/>
      <dgm:spPr/>
    </dgm:pt>
    <dgm:pt modelId="{9AE24B24-30B1-47EF-97CC-F315888291FA}" type="pres">
      <dgm:prSet presAssocID="{3C4707CE-37A7-4C02-BB91-6936F9EF6844}" presName="extraNode" presStyleLbl="node1" presStyleIdx="0" presStyleCnt="6"/>
      <dgm:spPr/>
    </dgm:pt>
    <dgm:pt modelId="{9C1F6620-6659-4428-BB8E-3B4468955CFF}" type="pres">
      <dgm:prSet presAssocID="{3C4707CE-37A7-4C02-BB91-6936F9EF6844}" presName="dstNode" presStyleLbl="node1" presStyleIdx="0" presStyleCnt="6"/>
      <dgm:spPr/>
    </dgm:pt>
    <dgm:pt modelId="{F34F381B-D0C5-4DB4-ABFC-A16BF260847A}" type="pres">
      <dgm:prSet presAssocID="{A6639F8A-34A9-4168-BF7F-A382A909A460}" presName="text_1" presStyleLbl="node1" presStyleIdx="0" presStyleCnt="6">
        <dgm:presLayoutVars>
          <dgm:bulletEnabled val="1"/>
        </dgm:presLayoutVars>
      </dgm:prSet>
      <dgm:spPr/>
    </dgm:pt>
    <dgm:pt modelId="{29C8ED8B-DA5D-45DB-B54F-95FDF82882B0}" type="pres">
      <dgm:prSet presAssocID="{A6639F8A-34A9-4168-BF7F-A382A909A460}" presName="accent_1" presStyleCnt="0"/>
      <dgm:spPr/>
    </dgm:pt>
    <dgm:pt modelId="{3D4EEE9E-4AC6-4F6E-8F32-D71C3B290472}" type="pres">
      <dgm:prSet presAssocID="{A6639F8A-34A9-4168-BF7F-A382A909A460}" presName="accentRepeatNode" presStyleLbl="solidFgAcc1" presStyleIdx="0" presStyleCnt="6"/>
      <dgm:spPr>
        <a:ln>
          <a:solidFill>
            <a:schemeClr val="bg2">
              <a:lumMod val="90000"/>
            </a:schemeClr>
          </a:solidFill>
        </a:ln>
      </dgm:spPr>
    </dgm:pt>
    <dgm:pt modelId="{E2A3871B-21C5-4BEC-AAA4-E4484668C70E}" type="pres">
      <dgm:prSet presAssocID="{331FA978-C4DB-42EF-A933-35C5A88B6157}" presName="text_2" presStyleLbl="node1" presStyleIdx="1" presStyleCnt="6">
        <dgm:presLayoutVars>
          <dgm:bulletEnabled val="1"/>
        </dgm:presLayoutVars>
      </dgm:prSet>
      <dgm:spPr/>
    </dgm:pt>
    <dgm:pt modelId="{6C2FA133-5E51-4A3B-8B49-8A74A797443F}" type="pres">
      <dgm:prSet presAssocID="{331FA978-C4DB-42EF-A933-35C5A88B6157}" presName="accent_2" presStyleCnt="0"/>
      <dgm:spPr/>
    </dgm:pt>
    <dgm:pt modelId="{C3B05602-9D71-4D15-8091-F416A37CFF28}" type="pres">
      <dgm:prSet presAssocID="{331FA978-C4DB-42EF-A933-35C5A88B6157}" presName="accentRepeatNode" presStyleLbl="solidFgAcc1" presStyleIdx="1" presStyleCnt="6"/>
      <dgm:spPr>
        <a:ln>
          <a:solidFill>
            <a:schemeClr val="bg2">
              <a:lumMod val="90000"/>
            </a:schemeClr>
          </a:solidFill>
        </a:ln>
      </dgm:spPr>
    </dgm:pt>
    <dgm:pt modelId="{718E7109-35BE-4712-9F46-946EA978EE98}" type="pres">
      <dgm:prSet presAssocID="{7D11E065-291D-4331-BBB3-0C40CA391A78}" presName="text_3" presStyleLbl="node1" presStyleIdx="2" presStyleCnt="6">
        <dgm:presLayoutVars>
          <dgm:bulletEnabled val="1"/>
        </dgm:presLayoutVars>
      </dgm:prSet>
      <dgm:spPr/>
    </dgm:pt>
    <dgm:pt modelId="{6A69ACF7-07C2-4C50-8423-30FC8BDF57C8}" type="pres">
      <dgm:prSet presAssocID="{7D11E065-291D-4331-BBB3-0C40CA391A78}" presName="accent_3" presStyleCnt="0"/>
      <dgm:spPr/>
    </dgm:pt>
    <dgm:pt modelId="{A9E67FC4-EFDC-4B04-8246-04CED8DC0486}" type="pres">
      <dgm:prSet presAssocID="{7D11E065-291D-4331-BBB3-0C40CA391A78}" presName="accentRepeatNode" presStyleLbl="solidFgAcc1" presStyleIdx="2" presStyleCnt="6"/>
      <dgm:spPr>
        <a:ln>
          <a:solidFill>
            <a:schemeClr val="bg2">
              <a:lumMod val="90000"/>
            </a:schemeClr>
          </a:solidFill>
        </a:ln>
      </dgm:spPr>
    </dgm:pt>
    <dgm:pt modelId="{9BF8A04E-A7FE-4582-ADC9-9FC26B0ADA46}" type="pres">
      <dgm:prSet presAssocID="{FBBC43D6-FE4F-41EE-9649-407DA918EFB4}" presName="text_4" presStyleLbl="node1" presStyleIdx="3" presStyleCnt="6">
        <dgm:presLayoutVars>
          <dgm:bulletEnabled val="1"/>
        </dgm:presLayoutVars>
      </dgm:prSet>
      <dgm:spPr/>
    </dgm:pt>
    <dgm:pt modelId="{4BF58E6F-F473-4466-B30A-6170531A0975}" type="pres">
      <dgm:prSet presAssocID="{FBBC43D6-FE4F-41EE-9649-407DA918EFB4}" presName="accent_4" presStyleCnt="0"/>
      <dgm:spPr/>
    </dgm:pt>
    <dgm:pt modelId="{50C21E08-0DD6-4B3D-B200-BE0928613767}" type="pres">
      <dgm:prSet presAssocID="{FBBC43D6-FE4F-41EE-9649-407DA918EFB4}" presName="accentRepeatNode" presStyleLbl="solidFgAcc1" presStyleIdx="3" presStyleCnt="6"/>
      <dgm:spPr>
        <a:ln>
          <a:solidFill>
            <a:schemeClr val="bg2">
              <a:lumMod val="90000"/>
            </a:schemeClr>
          </a:solidFill>
        </a:ln>
      </dgm:spPr>
    </dgm:pt>
    <dgm:pt modelId="{2B5ABD9C-84CA-46EA-AAE0-1921A5DDDF8F}" type="pres">
      <dgm:prSet presAssocID="{C45F40A7-1974-4297-AEEA-15E08E21ECF9}" presName="text_5" presStyleLbl="node1" presStyleIdx="4" presStyleCnt="6">
        <dgm:presLayoutVars>
          <dgm:bulletEnabled val="1"/>
        </dgm:presLayoutVars>
      </dgm:prSet>
      <dgm:spPr/>
    </dgm:pt>
    <dgm:pt modelId="{4630C792-2DEE-421D-9AF6-7E8243468963}" type="pres">
      <dgm:prSet presAssocID="{C45F40A7-1974-4297-AEEA-15E08E21ECF9}" presName="accent_5" presStyleCnt="0"/>
      <dgm:spPr/>
    </dgm:pt>
    <dgm:pt modelId="{F923AE94-244B-48DE-ACC2-C0AB8E2F4ACF}" type="pres">
      <dgm:prSet presAssocID="{C45F40A7-1974-4297-AEEA-15E08E21ECF9}" presName="accentRepeatNode" presStyleLbl="solidFgAcc1" presStyleIdx="4" presStyleCnt="6"/>
      <dgm:spPr>
        <a:ln>
          <a:solidFill>
            <a:schemeClr val="bg2">
              <a:lumMod val="90000"/>
            </a:schemeClr>
          </a:solidFill>
        </a:ln>
      </dgm:spPr>
    </dgm:pt>
    <dgm:pt modelId="{B32AE250-4E16-4E51-B3D9-1B5C05D9FB19}" type="pres">
      <dgm:prSet presAssocID="{A4AF9DC9-729C-4479-9772-53AC919B5384}" presName="text_6" presStyleLbl="node1" presStyleIdx="5" presStyleCnt="6">
        <dgm:presLayoutVars>
          <dgm:bulletEnabled val="1"/>
        </dgm:presLayoutVars>
      </dgm:prSet>
      <dgm:spPr/>
    </dgm:pt>
    <dgm:pt modelId="{E2172DBC-2CC2-4914-99FB-694D3C73A28A}" type="pres">
      <dgm:prSet presAssocID="{A4AF9DC9-729C-4479-9772-53AC919B5384}" presName="accent_6" presStyleCnt="0"/>
      <dgm:spPr/>
    </dgm:pt>
    <dgm:pt modelId="{BDDC640C-682E-4E7B-959B-5504A04A0A79}" type="pres">
      <dgm:prSet presAssocID="{A4AF9DC9-729C-4479-9772-53AC919B5384}" presName="accentRepeatNode" presStyleLbl="solidFgAcc1" presStyleIdx="5" presStyleCnt="6"/>
      <dgm:spPr>
        <a:ln>
          <a:solidFill>
            <a:schemeClr val="bg2">
              <a:lumMod val="90000"/>
            </a:schemeClr>
          </a:solidFill>
        </a:ln>
      </dgm:spPr>
    </dgm:pt>
  </dgm:ptLst>
  <dgm:cxnLst>
    <dgm:cxn modelId="{26F4A705-4C5C-4668-8281-6DDB1E1B9ED4}" srcId="{3C4707CE-37A7-4C02-BB91-6936F9EF6844}" destId="{A6639F8A-34A9-4168-BF7F-A382A909A460}" srcOrd="0" destOrd="0" parTransId="{0943F280-E4B7-4AAE-B2DB-D98A943AAC88}" sibTransId="{A55692AC-3454-44C8-BE26-5196422E2661}"/>
    <dgm:cxn modelId="{84CF610A-40FB-46E6-AE33-0950B0BEC230}" type="presOf" srcId="{FBBC43D6-FE4F-41EE-9649-407DA918EFB4}" destId="{9BF8A04E-A7FE-4582-ADC9-9FC26B0ADA46}" srcOrd="0" destOrd="0" presId="urn:microsoft.com/office/officeart/2008/layout/VerticalCurvedList"/>
    <dgm:cxn modelId="{2A63F229-E331-493B-AFF9-BDF214348619}" type="presOf" srcId="{A6639F8A-34A9-4168-BF7F-A382A909A460}" destId="{F34F381B-D0C5-4DB4-ABFC-A16BF260847A}" srcOrd="0" destOrd="0" presId="urn:microsoft.com/office/officeart/2008/layout/VerticalCurvedList"/>
    <dgm:cxn modelId="{9BA12441-D879-48B8-B7CB-E1AA0F4FA899}" type="presOf" srcId="{331FA978-C4DB-42EF-A933-35C5A88B6157}" destId="{E2A3871B-21C5-4BEC-AAA4-E4484668C70E}" srcOrd="0" destOrd="0" presId="urn:microsoft.com/office/officeart/2008/layout/VerticalCurvedList"/>
    <dgm:cxn modelId="{4BEDE061-7BA4-488F-8A20-41F72C016B0E}" type="presOf" srcId="{A4AF9DC9-729C-4479-9772-53AC919B5384}" destId="{B32AE250-4E16-4E51-B3D9-1B5C05D9FB19}" srcOrd="0" destOrd="0" presId="urn:microsoft.com/office/officeart/2008/layout/VerticalCurvedList"/>
    <dgm:cxn modelId="{1BE7E241-37B8-4722-BB33-B79A837D015A}" srcId="{3C4707CE-37A7-4C02-BB91-6936F9EF6844}" destId="{C45F40A7-1974-4297-AEEA-15E08E21ECF9}" srcOrd="4" destOrd="0" parTransId="{3006149A-8C45-4766-AD3F-C69AE5461E9D}" sibTransId="{524F99C9-AF71-40AD-9010-C7755C758E12}"/>
    <dgm:cxn modelId="{E7F67C50-7E34-42DB-B448-3260AB7971E8}" srcId="{3C4707CE-37A7-4C02-BB91-6936F9EF6844}" destId="{331FA978-C4DB-42EF-A933-35C5A88B6157}" srcOrd="1" destOrd="0" parTransId="{97302462-6FF6-4389-A359-2840DE890BA4}" sibTransId="{E855937B-9907-4A51-BD78-A28AB629F853}"/>
    <dgm:cxn modelId="{628F2879-C1D3-42F3-B669-9959979C5CAE}" type="presOf" srcId="{A55692AC-3454-44C8-BE26-5196422E2661}" destId="{BDA55DA5-6587-4A30-8271-C3B9DB336355}" srcOrd="0" destOrd="0" presId="urn:microsoft.com/office/officeart/2008/layout/VerticalCurvedList"/>
    <dgm:cxn modelId="{887FD995-6B9F-4291-9C63-62D555AC9FEC}" type="presOf" srcId="{C45F40A7-1974-4297-AEEA-15E08E21ECF9}" destId="{2B5ABD9C-84CA-46EA-AAE0-1921A5DDDF8F}" srcOrd="0" destOrd="0" presId="urn:microsoft.com/office/officeart/2008/layout/VerticalCurvedList"/>
    <dgm:cxn modelId="{A15A40A5-0A1A-41E9-B089-447905ABE367}" srcId="{3C4707CE-37A7-4C02-BB91-6936F9EF6844}" destId="{FBBC43D6-FE4F-41EE-9649-407DA918EFB4}" srcOrd="3" destOrd="0" parTransId="{383FFF2D-4523-4841-81B7-5FF7FC983864}" sibTransId="{72B5232E-6D7B-4E4C-BF45-F892FB645AEF}"/>
    <dgm:cxn modelId="{419E5CB3-6193-40C7-A3DB-49408A117FDB}" type="presOf" srcId="{7D11E065-291D-4331-BBB3-0C40CA391A78}" destId="{718E7109-35BE-4712-9F46-946EA978EE98}" srcOrd="0" destOrd="0" presId="urn:microsoft.com/office/officeart/2008/layout/VerticalCurvedList"/>
    <dgm:cxn modelId="{587367C7-216D-4935-AAC3-2F33D0035B29}" srcId="{3C4707CE-37A7-4C02-BB91-6936F9EF6844}" destId="{7D11E065-291D-4331-BBB3-0C40CA391A78}" srcOrd="2" destOrd="0" parTransId="{AF04BEF2-888A-4CEB-A20E-36A74A09C163}" sibTransId="{33544915-DC99-46BD-8956-35DA7D4C7371}"/>
    <dgm:cxn modelId="{EF90A2D4-533E-4AA9-93CE-ED57C262BCC7}" type="presOf" srcId="{3C4707CE-37A7-4C02-BB91-6936F9EF6844}" destId="{AEC01EA9-3CC7-4194-B164-7FBD2DE624EA}" srcOrd="0" destOrd="0" presId="urn:microsoft.com/office/officeart/2008/layout/VerticalCurvedList"/>
    <dgm:cxn modelId="{4F9B2AD8-EACC-4465-BC15-9E91142D5F1F}" srcId="{3C4707CE-37A7-4C02-BB91-6936F9EF6844}" destId="{A4AF9DC9-729C-4479-9772-53AC919B5384}" srcOrd="5" destOrd="0" parTransId="{220349A6-6D6C-459D-BFCD-EB313DB57E02}" sibTransId="{BB95E084-579F-4A57-BEDE-CB8568B68D60}"/>
    <dgm:cxn modelId="{47B51E17-DB30-4D59-8257-B2C66C22A720}" type="presParOf" srcId="{AEC01EA9-3CC7-4194-B164-7FBD2DE624EA}" destId="{E275F960-E3C8-4FB1-AA61-56549CF5982A}" srcOrd="0" destOrd="0" presId="urn:microsoft.com/office/officeart/2008/layout/VerticalCurvedList"/>
    <dgm:cxn modelId="{58326D2F-01EB-46A0-AC47-8437DB5B5C7B}" type="presParOf" srcId="{E275F960-E3C8-4FB1-AA61-56549CF5982A}" destId="{2340CCC0-6FF4-4F93-B668-06219936B7AB}" srcOrd="0" destOrd="0" presId="urn:microsoft.com/office/officeart/2008/layout/VerticalCurvedList"/>
    <dgm:cxn modelId="{8BE886E0-253A-41CA-AC01-A4A2CF2111AF}" type="presParOf" srcId="{2340CCC0-6FF4-4F93-B668-06219936B7AB}" destId="{AC520FEB-DA39-4BAD-ABBC-C05EFF603A12}" srcOrd="0" destOrd="0" presId="urn:microsoft.com/office/officeart/2008/layout/VerticalCurvedList"/>
    <dgm:cxn modelId="{25D49722-199A-4421-8546-CD0974A594DC}" type="presParOf" srcId="{2340CCC0-6FF4-4F93-B668-06219936B7AB}" destId="{BDA55DA5-6587-4A30-8271-C3B9DB336355}" srcOrd="1" destOrd="0" presId="urn:microsoft.com/office/officeart/2008/layout/VerticalCurvedList"/>
    <dgm:cxn modelId="{37AB9509-E7EA-4C5C-91AB-A47BE20150DC}" type="presParOf" srcId="{2340CCC0-6FF4-4F93-B668-06219936B7AB}" destId="{9AE24B24-30B1-47EF-97CC-F315888291FA}" srcOrd="2" destOrd="0" presId="urn:microsoft.com/office/officeart/2008/layout/VerticalCurvedList"/>
    <dgm:cxn modelId="{2442FD8D-CB2B-4AE1-8862-0ADC930C75C6}" type="presParOf" srcId="{2340CCC0-6FF4-4F93-B668-06219936B7AB}" destId="{9C1F6620-6659-4428-BB8E-3B4468955CFF}" srcOrd="3" destOrd="0" presId="urn:microsoft.com/office/officeart/2008/layout/VerticalCurvedList"/>
    <dgm:cxn modelId="{549D0D73-91C4-4536-94DB-DF5720B53691}" type="presParOf" srcId="{E275F960-E3C8-4FB1-AA61-56549CF5982A}" destId="{F34F381B-D0C5-4DB4-ABFC-A16BF260847A}" srcOrd="1" destOrd="0" presId="urn:microsoft.com/office/officeart/2008/layout/VerticalCurvedList"/>
    <dgm:cxn modelId="{69058982-BD56-46A8-BE79-314C82D3B0B1}" type="presParOf" srcId="{E275F960-E3C8-4FB1-AA61-56549CF5982A}" destId="{29C8ED8B-DA5D-45DB-B54F-95FDF82882B0}" srcOrd="2" destOrd="0" presId="urn:microsoft.com/office/officeart/2008/layout/VerticalCurvedList"/>
    <dgm:cxn modelId="{3EAF41C0-5001-471C-A07C-35DEBFE67300}" type="presParOf" srcId="{29C8ED8B-DA5D-45DB-B54F-95FDF82882B0}" destId="{3D4EEE9E-4AC6-4F6E-8F32-D71C3B290472}" srcOrd="0" destOrd="0" presId="urn:microsoft.com/office/officeart/2008/layout/VerticalCurvedList"/>
    <dgm:cxn modelId="{B0AFF694-7993-47B2-82DE-699D4902FD42}" type="presParOf" srcId="{E275F960-E3C8-4FB1-AA61-56549CF5982A}" destId="{E2A3871B-21C5-4BEC-AAA4-E4484668C70E}" srcOrd="3" destOrd="0" presId="urn:microsoft.com/office/officeart/2008/layout/VerticalCurvedList"/>
    <dgm:cxn modelId="{B1F65F45-776A-499F-9520-B32EF69D82E8}" type="presParOf" srcId="{E275F960-E3C8-4FB1-AA61-56549CF5982A}" destId="{6C2FA133-5E51-4A3B-8B49-8A74A797443F}" srcOrd="4" destOrd="0" presId="urn:microsoft.com/office/officeart/2008/layout/VerticalCurvedList"/>
    <dgm:cxn modelId="{979EFC3A-809F-4B60-8C8F-AC7F6D11316F}" type="presParOf" srcId="{6C2FA133-5E51-4A3B-8B49-8A74A797443F}" destId="{C3B05602-9D71-4D15-8091-F416A37CFF28}" srcOrd="0" destOrd="0" presId="urn:microsoft.com/office/officeart/2008/layout/VerticalCurvedList"/>
    <dgm:cxn modelId="{60816EAE-291C-44D6-A3CD-F209307919A0}" type="presParOf" srcId="{E275F960-E3C8-4FB1-AA61-56549CF5982A}" destId="{718E7109-35BE-4712-9F46-946EA978EE98}" srcOrd="5" destOrd="0" presId="urn:microsoft.com/office/officeart/2008/layout/VerticalCurvedList"/>
    <dgm:cxn modelId="{057EC667-23DC-4B49-97A1-17AB8A596336}" type="presParOf" srcId="{E275F960-E3C8-4FB1-AA61-56549CF5982A}" destId="{6A69ACF7-07C2-4C50-8423-30FC8BDF57C8}" srcOrd="6" destOrd="0" presId="urn:microsoft.com/office/officeart/2008/layout/VerticalCurvedList"/>
    <dgm:cxn modelId="{4C06B571-1BB9-405C-B526-12F4223F611D}" type="presParOf" srcId="{6A69ACF7-07C2-4C50-8423-30FC8BDF57C8}" destId="{A9E67FC4-EFDC-4B04-8246-04CED8DC0486}" srcOrd="0" destOrd="0" presId="urn:microsoft.com/office/officeart/2008/layout/VerticalCurvedList"/>
    <dgm:cxn modelId="{D4FC02F9-E1E0-4A29-A5DB-D1F6ED2E20F8}" type="presParOf" srcId="{E275F960-E3C8-4FB1-AA61-56549CF5982A}" destId="{9BF8A04E-A7FE-4582-ADC9-9FC26B0ADA46}" srcOrd="7" destOrd="0" presId="urn:microsoft.com/office/officeart/2008/layout/VerticalCurvedList"/>
    <dgm:cxn modelId="{E47226E1-6203-48E5-AB55-B6B21A2F0E03}" type="presParOf" srcId="{E275F960-E3C8-4FB1-AA61-56549CF5982A}" destId="{4BF58E6F-F473-4466-B30A-6170531A0975}" srcOrd="8" destOrd="0" presId="urn:microsoft.com/office/officeart/2008/layout/VerticalCurvedList"/>
    <dgm:cxn modelId="{F531CED0-B38C-436D-BDD6-C5AB96810B84}" type="presParOf" srcId="{4BF58E6F-F473-4466-B30A-6170531A0975}" destId="{50C21E08-0DD6-4B3D-B200-BE0928613767}" srcOrd="0" destOrd="0" presId="urn:microsoft.com/office/officeart/2008/layout/VerticalCurvedList"/>
    <dgm:cxn modelId="{ACC74B96-5A16-4D9C-A915-1D25B6BACCC8}" type="presParOf" srcId="{E275F960-E3C8-4FB1-AA61-56549CF5982A}" destId="{2B5ABD9C-84CA-46EA-AAE0-1921A5DDDF8F}" srcOrd="9" destOrd="0" presId="urn:microsoft.com/office/officeart/2008/layout/VerticalCurvedList"/>
    <dgm:cxn modelId="{4F82275F-1DBF-4949-B212-90312EDFA9B1}" type="presParOf" srcId="{E275F960-E3C8-4FB1-AA61-56549CF5982A}" destId="{4630C792-2DEE-421D-9AF6-7E8243468963}" srcOrd="10" destOrd="0" presId="urn:microsoft.com/office/officeart/2008/layout/VerticalCurvedList"/>
    <dgm:cxn modelId="{4F562D46-339B-4C57-8C35-48D709329EF5}" type="presParOf" srcId="{4630C792-2DEE-421D-9AF6-7E8243468963}" destId="{F923AE94-244B-48DE-ACC2-C0AB8E2F4ACF}" srcOrd="0" destOrd="0" presId="urn:microsoft.com/office/officeart/2008/layout/VerticalCurvedList"/>
    <dgm:cxn modelId="{5D0E3003-BC33-4D0A-A862-AEA8B50475AA}" type="presParOf" srcId="{E275F960-E3C8-4FB1-AA61-56549CF5982A}" destId="{B32AE250-4E16-4E51-B3D9-1B5C05D9FB19}" srcOrd="11" destOrd="0" presId="urn:microsoft.com/office/officeart/2008/layout/VerticalCurvedList"/>
    <dgm:cxn modelId="{2445FB78-2EED-4A28-9B48-ECA395A61A44}" type="presParOf" srcId="{E275F960-E3C8-4FB1-AA61-56549CF5982A}" destId="{E2172DBC-2CC2-4914-99FB-694D3C73A28A}" srcOrd="12" destOrd="0" presId="urn:microsoft.com/office/officeart/2008/layout/VerticalCurvedList"/>
    <dgm:cxn modelId="{627465BE-A5A6-4712-9995-9EE7C4C1645E}" type="presParOf" srcId="{E2172DBC-2CC2-4914-99FB-694D3C73A28A}" destId="{BDDC640C-682E-4E7B-959B-5504A04A0A7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F06859-C183-4C93-842C-12EC22BC7303}"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9AA3C57C-668B-4B39-A969-FA7AD9E45E73}">
      <dgm:prSet phldrT="[Text]"/>
      <dgm:spPr>
        <a:ln>
          <a:solidFill>
            <a:schemeClr val="accent1"/>
          </a:solidFill>
        </a:ln>
      </dgm:spPr>
      <dgm:t>
        <a:bodyPr/>
        <a:lstStyle/>
        <a:p>
          <a:r>
            <a:rPr lang="en-US" dirty="0"/>
            <a:t>Market</a:t>
          </a:r>
        </a:p>
      </dgm:t>
    </dgm:pt>
    <dgm:pt modelId="{965BAFCF-E412-43EC-9328-1C3100F2B0FC}" type="parTrans" cxnId="{10D1C990-63CB-4632-BFBD-41C8150E6FDF}">
      <dgm:prSet/>
      <dgm:spPr/>
      <dgm:t>
        <a:bodyPr/>
        <a:lstStyle/>
        <a:p>
          <a:endParaRPr lang="en-US"/>
        </a:p>
      </dgm:t>
    </dgm:pt>
    <dgm:pt modelId="{CB506134-D1AE-43D3-8C2B-34243EBF9B23}" type="sibTrans" cxnId="{10D1C990-63CB-4632-BFBD-41C8150E6FDF}">
      <dgm:prSet/>
      <dgm:spPr/>
      <dgm:t>
        <a:bodyPr/>
        <a:lstStyle/>
        <a:p>
          <a:endParaRPr lang="en-US"/>
        </a:p>
      </dgm:t>
    </dgm:pt>
    <dgm:pt modelId="{F5246706-E369-4AD1-AE29-CB5853E73AD7}">
      <dgm:prSet phldrT="[Text]"/>
      <dgm:spPr>
        <a:ln>
          <a:solidFill>
            <a:srgbClr val="C00000"/>
          </a:solidFill>
        </a:ln>
      </dgm:spPr>
      <dgm:t>
        <a:bodyPr/>
        <a:lstStyle/>
        <a:p>
          <a:r>
            <a:rPr lang="en-US" dirty="0"/>
            <a:t>Maintain a complete contract file</a:t>
          </a:r>
        </a:p>
      </dgm:t>
    </dgm:pt>
    <dgm:pt modelId="{50117798-1D8E-421A-B277-0C0CE1C2D532}" type="parTrans" cxnId="{2D2B30B7-6A1B-478B-8229-5BF78C0E5DC7}">
      <dgm:prSet/>
      <dgm:spPr/>
      <dgm:t>
        <a:bodyPr/>
        <a:lstStyle/>
        <a:p>
          <a:endParaRPr lang="en-US"/>
        </a:p>
      </dgm:t>
    </dgm:pt>
    <dgm:pt modelId="{4681E769-CF0E-47B0-83AB-52658F3C95C1}" type="sibTrans" cxnId="{2D2B30B7-6A1B-478B-8229-5BF78C0E5DC7}">
      <dgm:prSet/>
      <dgm:spPr/>
      <dgm:t>
        <a:bodyPr/>
        <a:lstStyle/>
        <a:p>
          <a:endParaRPr lang="en-US"/>
        </a:p>
      </dgm:t>
    </dgm:pt>
    <dgm:pt modelId="{E372A10F-5117-4EF1-A063-DE3F317BD084}">
      <dgm:prSet phldrT="[Text]"/>
      <dgm:spPr>
        <a:ln>
          <a:solidFill>
            <a:schemeClr val="bg2">
              <a:lumMod val="75000"/>
            </a:schemeClr>
          </a:solidFill>
        </a:ln>
      </dgm:spPr>
      <dgm:t>
        <a:bodyPr/>
        <a:lstStyle/>
        <a:p>
          <a:r>
            <a:rPr lang="en-US" dirty="0"/>
            <a:t>Remain competitive</a:t>
          </a:r>
        </a:p>
      </dgm:t>
    </dgm:pt>
    <dgm:pt modelId="{8AE31412-719D-40DD-BE79-23C6D64C919E}" type="parTrans" cxnId="{17F73415-844C-44A4-B373-D916618105A2}">
      <dgm:prSet/>
      <dgm:spPr/>
      <dgm:t>
        <a:bodyPr/>
        <a:lstStyle/>
        <a:p>
          <a:endParaRPr lang="en-US"/>
        </a:p>
      </dgm:t>
    </dgm:pt>
    <dgm:pt modelId="{EDB54B25-A527-41A2-8BDE-1346E00A4CDD}" type="sibTrans" cxnId="{17F73415-844C-44A4-B373-D916618105A2}">
      <dgm:prSet/>
      <dgm:spPr/>
      <dgm:t>
        <a:bodyPr/>
        <a:lstStyle/>
        <a:p>
          <a:endParaRPr lang="en-US"/>
        </a:p>
      </dgm:t>
    </dgm:pt>
    <dgm:pt modelId="{5B642A48-7FAC-4FFF-83BE-05E087EA3256}">
      <dgm:prSet phldrT="[Text]"/>
      <dgm:spPr>
        <a:ln>
          <a:solidFill>
            <a:srgbClr val="C00000"/>
          </a:solidFill>
        </a:ln>
      </dgm:spPr>
      <dgm:t>
        <a:bodyPr/>
        <a:lstStyle/>
        <a:p>
          <a:r>
            <a:rPr lang="en-US" dirty="0"/>
            <a:t>Submit all post-award requirements on time</a:t>
          </a:r>
        </a:p>
      </dgm:t>
    </dgm:pt>
    <dgm:pt modelId="{F208A595-2F09-49C7-B10C-3393E5EF09CE}" type="parTrans" cxnId="{C72086F7-D8F5-4512-ACAC-134AFA3914BB}">
      <dgm:prSet/>
      <dgm:spPr/>
      <dgm:t>
        <a:bodyPr/>
        <a:lstStyle/>
        <a:p>
          <a:endParaRPr lang="en-US"/>
        </a:p>
      </dgm:t>
    </dgm:pt>
    <dgm:pt modelId="{BFC317D5-791A-4553-8E46-3AD34DCD3A1F}" type="sibTrans" cxnId="{C72086F7-D8F5-4512-ACAC-134AFA3914BB}">
      <dgm:prSet/>
      <dgm:spPr/>
      <dgm:t>
        <a:bodyPr/>
        <a:lstStyle/>
        <a:p>
          <a:endParaRPr lang="en-US"/>
        </a:p>
      </dgm:t>
    </dgm:pt>
    <dgm:pt modelId="{F19F8027-A0C0-4A83-84A7-A3CA9EA3C60A}">
      <dgm:prSet phldrT="[Text]"/>
      <dgm:spPr>
        <a:ln>
          <a:solidFill>
            <a:schemeClr val="accent1">
              <a:lumMod val="75000"/>
            </a:schemeClr>
          </a:solidFill>
        </a:ln>
      </dgm:spPr>
      <dgm:t>
        <a:bodyPr/>
        <a:lstStyle/>
        <a:p>
          <a:r>
            <a:rPr lang="en-US" dirty="0"/>
            <a:t>Maximize your GSA </a:t>
          </a:r>
          <a:r>
            <a:rPr lang="en-US" i="1" dirty="0"/>
            <a:t>Advantage </a:t>
          </a:r>
          <a:r>
            <a:rPr lang="en-US" i="0" dirty="0"/>
            <a:t>catalog</a:t>
          </a:r>
          <a:endParaRPr lang="en-US" i="1" dirty="0"/>
        </a:p>
      </dgm:t>
    </dgm:pt>
    <dgm:pt modelId="{B59EB232-CB34-45A1-B56B-102055FCAA18}" type="parTrans" cxnId="{F2151989-81C8-47D5-8ABB-0E640A0896A3}">
      <dgm:prSet/>
      <dgm:spPr/>
      <dgm:t>
        <a:bodyPr/>
        <a:lstStyle/>
        <a:p>
          <a:endParaRPr lang="en-US"/>
        </a:p>
      </dgm:t>
    </dgm:pt>
    <dgm:pt modelId="{E05836FD-D031-4F4F-9AF4-D2C146A4852B}" type="sibTrans" cxnId="{F2151989-81C8-47D5-8ABB-0E640A0896A3}">
      <dgm:prSet/>
      <dgm:spPr/>
      <dgm:t>
        <a:bodyPr/>
        <a:lstStyle/>
        <a:p>
          <a:endParaRPr lang="en-US"/>
        </a:p>
      </dgm:t>
    </dgm:pt>
    <dgm:pt modelId="{0D472258-7456-41C1-A670-81CD4EF319F8}" type="pres">
      <dgm:prSet presAssocID="{64F06859-C183-4C93-842C-12EC22BC7303}" presName="diagram" presStyleCnt="0">
        <dgm:presLayoutVars>
          <dgm:dir/>
          <dgm:resizeHandles val="exact"/>
        </dgm:presLayoutVars>
      </dgm:prSet>
      <dgm:spPr/>
    </dgm:pt>
    <dgm:pt modelId="{6BB784A0-89E1-4BC0-AEF5-A360A96222EF}" type="pres">
      <dgm:prSet presAssocID="{9AA3C57C-668B-4B39-A969-FA7AD9E45E73}" presName="node" presStyleLbl="node1" presStyleIdx="0" presStyleCnt="5">
        <dgm:presLayoutVars>
          <dgm:bulletEnabled val="1"/>
        </dgm:presLayoutVars>
      </dgm:prSet>
      <dgm:spPr/>
    </dgm:pt>
    <dgm:pt modelId="{EA5BC23E-D127-45D8-882E-AE7B791E2ACF}" type="pres">
      <dgm:prSet presAssocID="{CB506134-D1AE-43D3-8C2B-34243EBF9B23}" presName="sibTrans" presStyleCnt="0"/>
      <dgm:spPr/>
    </dgm:pt>
    <dgm:pt modelId="{B8F8BF32-A5FD-4688-A954-494DBBA6AD41}" type="pres">
      <dgm:prSet presAssocID="{F5246706-E369-4AD1-AE29-CB5853E73AD7}" presName="node" presStyleLbl="node1" presStyleIdx="1" presStyleCnt="5">
        <dgm:presLayoutVars>
          <dgm:bulletEnabled val="1"/>
        </dgm:presLayoutVars>
      </dgm:prSet>
      <dgm:spPr/>
    </dgm:pt>
    <dgm:pt modelId="{1690720A-1816-4911-A4E5-1DA37CB96274}" type="pres">
      <dgm:prSet presAssocID="{4681E769-CF0E-47B0-83AB-52658F3C95C1}" presName="sibTrans" presStyleCnt="0"/>
      <dgm:spPr/>
    </dgm:pt>
    <dgm:pt modelId="{453695B2-5397-462A-9743-B9825C62945B}" type="pres">
      <dgm:prSet presAssocID="{E372A10F-5117-4EF1-A063-DE3F317BD084}" presName="node" presStyleLbl="node1" presStyleIdx="2" presStyleCnt="5">
        <dgm:presLayoutVars>
          <dgm:bulletEnabled val="1"/>
        </dgm:presLayoutVars>
      </dgm:prSet>
      <dgm:spPr/>
    </dgm:pt>
    <dgm:pt modelId="{2221326A-B4C7-4E02-A4CA-7BDB3C9448FD}" type="pres">
      <dgm:prSet presAssocID="{EDB54B25-A527-41A2-8BDE-1346E00A4CDD}" presName="sibTrans" presStyleCnt="0"/>
      <dgm:spPr/>
    </dgm:pt>
    <dgm:pt modelId="{134E1FB0-5A73-4B8C-AB0E-E1ABB6AC981A}" type="pres">
      <dgm:prSet presAssocID="{5B642A48-7FAC-4FFF-83BE-05E087EA3256}" presName="node" presStyleLbl="node1" presStyleIdx="3" presStyleCnt="5">
        <dgm:presLayoutVars>
          <dgm:bulletEnabled val="1"/>
        </dgm:presLayoutVars>
      </dgm:prSet>
      <dgm:spPr/>
    </dgm:pt>
    <dgm:pt modelId="{5D647DA3-BD69-47BA-B667-A46BBCD9931B}" type="pres">
      <dgm:prSet presAssocID="{BFC317D5-791A-4553-8E46-3AD34DCD3A1F}" presName="sibTrans" presStyleCnt="0"/>
      <dgm:spPr/>
    </dgm:pt>
    <dgm:pt modelId="{8B985BD8-B97F-40BF-83DE-EB25BF68E3F9}" type="pres">
      <dgm:prSet presAssocID="{F19F8027-A0C0-4A83-84A7-A3CA9EA3C60A}" presName="node" presStyleLbl="node1" presStyleIdx="4" presStyleCnt="5">
        <dgm:presLayoutVars>
          <dgm:bulletEnabled val="1"/>
        </dgm:presLayoutVars>
      </dgm:prSet>
      <dgm:spPr/>
    </dgm:pt>
  </dgm:ptLst>
  <dgm:cxnLst>
    <dgm:cxn modelId="{17F73415-844C-44A4-B373-D916618105A2}" srcId="{64F06859-C183-4C93-842C-12EC22BC7303}" destId="{E372A10F-5117-4EF1-A063-DE3F317BD084}" srcOrd="2" destOrd="0" parTransId="{8AE31412-719D-40DD-BE79-23C6D64C919E}" sibTransId="{EDB54B25-A527-41A2-8BDE-1346E00A4CDD}"/>
    <dgm:cxn modelId="{AA6D6F77-62DE-40D2-AB62-FE0E69188169}" type="presOf" srcId="{5B642A48-7FAC-4FFF-83BE-05E087EA3256}" destId="{134E1FB0-5A73-4B8C-AB0E-E1ABB6AC981A}" srcOrd="0" destOrd="0" presId="urn:microsoft.com/office/officeart/2005/8/layout/default"/>
    <dgm:cxn modelId="{F2151989-81C8-47D5-8ABB-0E640A0896A3}" srcId="{64F06859-C183-4C93-842C-12EC22BC7303}" destId="{F19F8027-A0C0-4A83-84A7-A3CA9EA3C60A}" srcOrd="4" destOrd="0" parTransId="{B59EB232-CB34-45A1-B56B-102055FCAA18}" sibTransId="{E05836FD-D031-4F4F-9AF4-D2C146A4852B}"/>
    <dgm:cxn modelId="{10D1C990-63CB-4632-BFBD-41C8150E6FDF}" srcId="{64F06859-C183-4C93-842C-12EC22BC7303}" destId="{9AA3C57C-668B-4B39-A969-FA7AD9E45E73}" srcOrd="0" destOrd="0" parTransId="{965BAFCF-E412-43EC-9328-1C3100F2B0FC}" sibTransId="{CB506134-D1AE-43D3-8C2B-34243EBF9B23}"/>
    <dgm:cxn modelId="{F3B04C91-5510-4DE5-B792-6428B9FC4219}" type="presOf" srcId="{F19F8027-A0C0-4A83-84A7-A3CA9EA3C60A}" destId="{8B985BD8-B97F-40BF-83DE-EB25BF68E3F9}" srcOrd="0" destOrd="0" presId="urn:microsoft.com/office/officeart/2005/8/layout/default"/>
    <dgm:cxn modelId="{144622A0-2CA0-458C-8B0A-2E2C71AD0730}" type="presOf" srcId="{F5246706-E369-4AD1-AE29-CB5853E73AD7}" destId="{B8F8BF32-A5FD-4688-A954-494DBBA6AD41}" srcOrd="0" destOrd="0" presId="urn:microsoft.com/office/officeart/2005/8/layout/default"/>
    <dgm:cxn modelId="{2D2B30B7-6A1B-478B-8229-5BF78C0E5DC7}" srcId="{64F06859-C183-4C93-842C-12EC22BC7303}" destId="{F5246706-E369-4AD1-AE29-CB5853E73AD7}" srcOrd="1" destOrd="0" parTransId="{50117798-1D8E-421A-B277-0C0CE1C2D532}" sibTransId="{4681E769-CF0E-47B0-83AB-52658F3C95C1}"/>
    <dgm:cxn modelId="{AD9CFCDC-E545-4FAE-B349-F39DCB6DC4D5}" type="presOf" srcId="{E372A10F-5117-4EF1-A063-DE3F317BD084}" destId="{453695B2-5397-462A-9743-B9825C62945B}" srcOrd="0" destOrd="0" presId="urn:microsoft.com/office/officeart/2005/8/layout/default"/>
    <dgm:cxn modelId="{947732E8-9AE1-4C4A-805B-AE3E31DD4ADA}" type="presOf" srcId="{64F06859-C183-4C93-842C-12EC22BC7303}" destId="{0D472258-7456-41C1-A670-81CD4EF319F8}" srcOrd="0" destOrd="0" presId="urn:microsoft.com/office/officeart/2005/8/layout/default"/>
    <dgm:cxn modelId="{436BF6E8-44F8-4A7C-836F-323DF3387A7E}" type="presOf" srcId="{9AA3C57C-668B-4B39-A969-FA7AD9E45E73}" destId="{6BB784A0-89E1-4BC0-AEF5-A360A96222EF}" srcOrd="0" destOrd="0" presId="urn:microsoft.com/office/officeart/2005/8/layout/default"/>
    <dgm:cxn modelId="{C72086F7-D8F5-4512-ACAC-134AFA3914BB}" srcId="{64F06859-C183-4C93-842C-12EC22BC7303}" destId="{5B642A48-7FAC-4FFF-83BE-05E087EA3256}" srcOrd="3" destOrd="0" parTransId="{F208A595-2F09-49C7-B10C-3393E5EF09CE}" sibTransId="{BFC317D5-791A-4553-8E46-3AD34DCD3A1F}"/>
    <dgm:cxn modelId="{3A452C2E-42E6-40E2-BBE8-7C29D769FD9E}" type="presParOf" srcId="{0D472258-7456-41C1-A670-81CD4EF319F8}" destId="{6BB784A0-89E1-4BC0-AEF5-A360A96222EF}" srcOrd="0" destOrd="0" presId="urn:microsoft.com/office/officeart/2005/8/layout/default"/>
    <dgm:cxn modelId="{DAD461EE-B2A7-4057-AF60-49E8477407E7}" type="presParOf" srcId="{0D472258-7456-41C1-A670-81CD4EF319F8}" destId="{EA5BC23E-D127-45D8-882E-AE7B791E2ACF}" srcOrd="1" destOrd="0" presId="urn:microsoft.com/office/officeart/2005/8/layout/default"/>
    <dgm:cxn modelId="{D96C5049-0153-42A3-A080-4EE8EDFC7B01}" type="presParOf" srcId="{0D472258-7456-41C1-A670-81CD4EF319F8}" destId="{B8F8BF32-A5FD-4688-A954-494DBBA6AD41}" srcOrd="2" destOrd="0" presId="urn:microsoft.com/office/officeart/2005/8/layout/default"/>
    <dgm:cxn modelId="{8BD818EC-89DB-48C2-A751-8A557DC85ED8}" type="presParOf" srcId="{0D472258-7456-41C1-A670-81CD4EF319F8}" destId="{1690720A-1816-4911-A4E5-1DA37CB96274}" srcOrd="3" destOrd="0" presId="urn:microsoft.com/office/officeart/2005/8/layout/default"/>
    <dgm:cxn modelId="{26E7C016-DE2F-497A-824B-580FF4A9DD83}" type="presParOf" srcId="{0D472258-7456-41C1-A670-81CD4EF319F8}" destId="{453695B2-5397-462A-9743-B9825C62945B}" srcOrd="4" destOrd="0" presId="urn:microsoft.com/office/officeart/2005/8/layout/default"/>
    <dgm:cxn modelId="{B5905EAF-2847-46E9-8EBC-11253B063FC9}" type="presParOf" srcId="{0D472258-7456-41C1-A670-81CD4EF319F8}" destId="{2221326A-B4C7-4E02-A4CA-7BDB3C9448FD}" srcOrd="5" destOrd="0" presId="urn:microsoft.com/office/officeart/2005/8/layout/default"/>
    <dgm:cxn modelId="{C142919B-78DF-462B-BA3F-7A471BFCBDD8}" type="presParOf" srcId="{0D472258-7456-41C1-A670-81CD4EF319F8}" destId="{134E1FB0-5A73-4B8C-AB0E-E1ABB6AC981A}" srcOrd="6" destOrd="0" presId="urn:microsoft.com/office/officeart/2005/8/layout/default"/>
    <dgm:cxn modelId="{34E57406-B639-4121-9124-87E2E497E06A}" type="presParOf" srcId="{0D472258-7456-41C1-A670-81CD4EF319F8}" destId="{5D647DA3-BD69-47BA-B667-A46BBCD9931B}" srcOrd="7" destOrd="0" presId="urn:microsoft.com/office/officeart/2005/8/layout/default"/>
    <dgm:cxn modelId="{FFB1B5D4-91BA-4CAC-9E2E-2C5A6ACBDAAA}" type="presParOf" srcId="{0D472258-7456-41C1-A670-81CD4EF319F8}" destId="{8B985BD8-B97F-40BF-83DE-EB25BF68E3F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3713AE-5729-45BD-AB03-0CE79D30D9C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347F08F-DAEF-4542-A60E-976785B678AE}">
      <dgm:prSet phldrT="[Text]"/>
      <dgm:spPr>
        <a:solidFill>
          <a:srgbClr val="C00000"/>
        </a:solidFill>
      </dgm:spPr>
      <dgm:t>
        <a:bodyPr/>
        <a:lstStyle/>
        <a:p>
          <a:r>
            <a:rPr lang="en-US" dirty="0"/>
            <a:t>MAS Contracts</a:t>
          </a:r>
        </a:p>
      </dgm:t>
    </dgm:pt>
    <dgm:pt modelId="{33934FF6-A498-41DE-B3DB-6F96E731D3CC}" type="parTrans" cxnId="{0FB78235-AA2E-4F27-B05A-0FFB61621775}">
      <dgm:prSet/>
      <dgm:spPr/>
      <dgm:t>
        <a:bodyPr/>
        <a:lstStyle/>
        <a:p>
          <a:endParaRPr lang="en-US"/>
        </a:p>
      </dgm:t>
    </dgm:pt>
    <dgm:pt modelId="{26F51FE7-8407-45D9-98A2-87A976944B1B}" type="sibTrans" cxnId="{0FB78235-AA2E-4F27-B05A-0FFB61621775}">
      <dgm:prSet/>
      <dgm:spPr/>
      <dgm:t>
        <a:bodyPr/>
        <a:lstStyle/>
        <a:p>
          <a:endParaRPr lang="en-US"/>
        </a:p>
      </dgm:t>
    </dgm:pt>
    <dgm:pt modelId="{00B26F03-A07D-43A8-8C93-4B7EDD6AC2AF}">
      <dgm:prSet phldrT="[Text]"/>
      <dgm:spPr>
        <a:solidFill>
          <a:srgbClr val="C00000"/>
        </a:solidFill>
      </dgm:spPr>
      <dgm:t>
        <a:bodyPr/>
        <a:lstStyle/>
        <a:p>
          <a:r>
            <a:rPr lang="en-US" dirty="0"/>
            <a:t>Negotiated + contracted ceiling prices</a:t>
          </a:r>
        </a:p>
      </dgm:t>
    </dgm:pt>
    <dgm:pt modelId="{2DDE44F8-951E-4465-A9AD-5BF6851CCF5C}" type="parTrans" cxnId="{589BE18F-D0A8-4E7D-B860-1FBD003260C0}">
      <dgm:prSet/>
      <dgm:spPr>
        <a:solidFill>
          <a:schemeClr val="bg2"/>
        </a:solidFill>
      </dgm:spPr>
      <dgm:t>
        <a:bodyPr/>
        <a:lstStyle/>
        <a:p>
          <a:endParaRPr lang="en-US"/>
        </a:p>
      </dgm:t>
    </dgm:pt>
    <dgm:pt modelId="{34510F95-DABE-4637-BF28-A5BB58E3551C}" type="sibTrans" cxnId="{589BE18F-D0A8-4E7D-B860-1FBD003260C0}">
      <dgm:prSet/>
      <dgm:spPr/>
      <dgm:t>
        <a:bodyPr/>
        <a:lstStyle/>
        <a:p>
          <a:endParaRPr lang="en-US"/>
        </a:p>
      </dgm:t>
    </dgm:pt>
    <dgm:pt modelId="{E74BD6BD-58B3-48CB-A3DF-249103338CD6}">
      <dgm:prSet phldrT="[Text]"/>
      <dgm:spPr>
        <a:solidFill>
          <a:srgbClr val="C00000"/>
        </a:solidFill>
      </dgm:spPr>
      <dgm:t>
        <a:bodyPr/>
        <a:lstStyle/>
        <a:p>
          <a:r>
            <a:rPr lang="en-US" dirty="0"/>
            <a:t>Discounts at order level</a:t>
          </a:r>
        </a:p>
      </dgm:t>
    </dgm:pt>
    <dgm:pt modelId="{09158FE2-466B-4369-AFF5-C0A4B0D7CD46}" type="parTrans" cxnId="{526DC081-A550-48A6-B660-206B4BFBD63C}">
      <dgm:prSet/>
      <dgm:spPr>
        <a:solidFill>
          <a:schemeClr val="bg2"/>
        </a:solidFill>
      </dgm:spPr>
      <dgm:t>
        <a:bodyPr/>
        <a:lstStyle/>
        <a:p>
          <a:endParaRPr lang="en-US"/>
        </a:p>
      </dgm:t>
    </dgm:pt>
    <dgm:pt modelId="{0F75CE1D-4AC0-4602-A15B-CDD542BDB947}" type="sibTrans" cxnId="{526DC081-A550-48A6-B660-206B4BFBD63C}">
      <dgm:prSet/>
      <dgm:spPr/>
      <dgm:t>
        <a:bodyPr/>
        <a:lstStyle/>
        <a:p>
          <a:endParaRPr lang="en-US"/>
        </a:p>
      </dgm:t>
    </dgm:pt>
    <dgm:pt modelId="{EA31F295-4BC3-4E4D-9973-49BD2BE68050}">
      <dgm:prSet phldrT="[Text]"/>
      <dgm:spPr>
        <a:solidFill>
          <a:srgbClr val="C00000"/>
        </a:solidFill>
      </dgm:spPr>
      <dgm:t>
        <a:bodyPr/>
        <a:lstStyle/>
        <a:p>
          <a:r>
            <a:rPr lang="en-US" dirty="0"/>
            <a:t>Reduction in administrative time and paperwork</a:t>
          </a:r>
        </a:p>
      </dgm:t>
    </dgm:pt>
    <dgm:pt modelId="{7AC0272C-CEAE-46F8-944D-BAD54B644CD2}" type="parTrans" cxnId="{87739DFC-D52E-4F0B-A3BC-D6D23A81B9EB}">
      <dgm:prSet/>
      <dgm:spPr>
        <a:solidFill>
          <a:schemeClr val="bg2"/>
        </a:solidFill>
      </dgm:spPr>
      <dgm:t>
        <a:bodyPr/>
        <a:lstStyle/>
        <a:p>
          <a:endParaRPr lang="en-US"/>
        </a:p>
      </dgm:t>
    </dgm:pt>
    <dgm:pt modelId="{282F4AA3-A5C7-4CFA-A0BA-101D959264E3}" type="sibTrans" cxnId="{87739DFC-D52E-4F0B-A3BC-D6D23A81B9EB}">
      <dgm:prSet/>
      <dgm:spPr/>
      <dgm:t>
        <a:bodyPr/>
        <a:lstStyle/>
        <a:p>
          <a:endParaRPr lang="en-US"/>
        </a:p>
      </dgm:t>
    </dgm:pt>
    <dgm:pt modelId="{0B62F5C9-5787-47D9-B5F9-07B63E41B6E6}">
      <dgm:prSet/>
      <dgm:spPr>
        <a:solidFill>
          <a:srgbClr val="C00000"/>
        </a:solidFill>
      </dgm:spPr>
      <dgm:t>
        <a:bodyPr/>
        <a:lstStyle/>
        <a:p>
          <a:r>
            <a:rPr lang="en-US" dirty="0"/>
            <a:t>Socioeconomic set-asides + credit</a:t>
          </a:r>
        </a:p>
      </dgm:t>
    </dgm:pt>
    <dgm:pt modelId="{5C6FF3E6-B905-4908-A699-417257ECB2BA}" type="parTrans" cxnId="{C1490A53-D20D-491D-85A9-C6C2435F9A3A}">
      <dgm:prSet/>
      <dgm:spPr>
        <a:solidFill>
          <a:schemeClr val="bg2"/>
        </a:solidFill>
      </dgm:spPr>
      <dgm:t>
        <a:bodyPr/>
        <a:lstStyle/>
        <a:p>
          <a:endParaRPr lang="en-US"/>
        </a:p>
      </dgm:t>
    </dgm:pt>
    <dgm:pt modelId="{BAFCC1C4-2D52-4D1E-8AC9-66D1D7BD1A1D}" type="sibTrans" cxnId="{C1490A53-D20D-491D-85A9-C6C2435F9A3A}">
      <dgm:prSet/>
      <dgm:spPr/>
      <dgm:t>
        <a:bodyPr/>
        <a:lstStyle/>
        <a:p>
          <a:endParaRPr lang="en-US"/>
        </a:p>
      </dgm:t>
    </dgm:pt>
    <dgm:pt modelId="{AA6B727E-F3C6-489C-AB1C-D145CA71FBB1}">
      <dgm:prSet/>
      <dgm:spPr>
        <a:solidFill>
          <a:srgbClr val="C00000"/>
        </a:solidFill>
      </dgm:spPr>
      <dgm:t>
        <a:bodyPr/>
        <a:lstStyle/>
        <a:p>
          <a:r>
            <a:rPr lang="en-US" dirty="0"/>
            <a:t>Increased opportunities to reach federal buyers</a:t>
          </a:r>
        </a:p>
      </dgm:t>
    </dgm:pt>
    <dgm:pt modelId="{9EF83E8A-19F9-47C9-8967-26C153A9F98F}" type="parTrans" cxnId="{87D4E529-09C4-4743-A173-5B9E5788B444}">
      <dgm:prSet/>
      <dgm:spPr>
        <a:solidFill>
          <a:schemeClr val="bg2"/>
        </a:solidFill>
      </dgm:spPr>
      <dgm:t>
        <a:bodyPr/>
        <a:lstStyle/>
        <a:p>
          <a:endParaRPr lang="en-US"/>
        </a:p>
      </dgm:t>
    </dgm:pt>
    <dgm:pt modelId="{E14CF0C6-85AF-4B1F-94E7-8E2F56D76199}" type="sibTrans" cxnId="{87D4E529-09C4-4743-A173-5B9E5788B444}">
      <dgm:prSet/>
      <dgm:spPr/>
      <dgm:t>
        <a:bodyPr/>
        <a:lstStyle/>
        <a:p>
          <a:endParaRPr lang="en-US"/>
        </a:p>
      </dgm:t>
    </dgm:pt>
    <dgm:pt modelId="{A73C952A-C588-460C-8E21-F71EA3984DC9}" type="pres">
      <dgm:prSet presAssocID="{8E3713AE-5729-45BD-AB03-0CE79D30D9CF}" presName="cycle" presStyleCnt="0">
        <dgm:presLayoutVars>
          <dgm:chMax val="1"/>
          <dgm:dir/>
          <dgm:animLvl val="ctr"/>
          <dgm:resizeHandles val="exact"/>
        </dgm:presLayoutVars>
      </dgm:prSet>
      <dgm:spPr/>
    </dgm:pt>
    <dgm:pt modelId="{B21610AE-DD00-4549-8EF8-1100DB82407F}" type="pres">
      <dgm:prSet presAssocID="{3347F08F-DAEF-4542-A60E-976785B678AE}" presName="centerShape" presStyleLbl="node0" presStyleIdx="0" presStyleCnt="1"/>
      <dgm:spPr/>
    </dgm:pt>
    <dgm:pt modelId="{29DDA254-35B5-4EE5-BE44-7ABCC82FD1DF}" type="pres">
      <dgm:prSet presAssocID="{2DDE44F8-951E-4465-A9AD-5BF6851CCF5C}" presName="parTrans" presStyleLbl="bgSibTrans2D1" presStyleIdx="0" presStyleCnt="5"/>
      <dgm:spPr/>
    </dgm:pt>
    <dgm:pt modelId="{2E93D3DF-AE45-4B2D-89BA-1D96A1B2719C}" type="pres">
      <dgm:prSet presAssocID="{00B26F03-A07D-43A8-8C93-4B7EDD6AC2AF}" presName="node" presStyleLbl="node1" presStyleIdx="0" presStyleCnt="5">
        <dgm:presLayoutVars>
          <dgm:bulletEnabled val="1"/>
        </dgm:presLayoutVars>
      </dgm:prSet>
      <dgm:spPr/>
    </dgm:pt>
    <dgm:pt modelId="{AC0F5FBC-7443-4177-8175-8F6DEDC6049F}" type="pres">
      <dgm:prSet presAssocID="{09158FE2-466B-4369-AFF5-C0A4B0D7CD46}" presName="parTrans" presStyleLbl="bgSibTrans2D1" presStyleIdx="1" presStyleCnt="5"/>
      <dgm:spPr/>
    </dgm:pt>
    <dgm:pt modelId="{2B262196-0639-4619-8036-AFB7523B6288}" type="pres">
      <dgm:prSet presAssocID="{E74BD6BD-58B3-48CB-A3DF-249103338CD6}" presName="node" presStyleLbl="node1" presStyleIdx="1" presStyleCnt="5">
        <dgm:presLayoutVars>
          <dgm:bulletEnabled val="1"/>
        </dgm:presLayoutVars>
      </dgm:prSet>
      <dgm:spPr/>
    </dgm:pt>
    <dgm:pt modelId="{0591F03D-66BD-4C5D-8793-69EF7043E362}" type="pres">
      <dgm:prSet presAssocID="{7AC0272C-CEAE-46F8-944D-BAD54B644CD2}" presName="parTrans" presStyleLbl="bgSibTrans2D1" presStyleIdx="2" presStyleCnt="5"/>
      <dgm:spPr/>
    </dgm:pt>
    <dgm:pt modelId="{922BDF1B-7394-407E-8539-2F98A1585275}" type="pres">
      <dgm:prSet presAssocID="{EA31F295-4BC3-4E4D-9973-49BD2BE68050}" presName="node" presStyleLbl="node1" presStyleIdx="2" presStyleCnt="5">
        <dgm:presLayoutVars>
          <dgm:bulletEnabled val="1"/>
        </dgm:presLayoutVars>
      </dgm:prSet>
      <dgm:spPr/>
    </dgm:pt>
    <dgm:pt modelId="{C172D30B-C9C0-4596-8D8C-48A5851C91C3}" type="pres">
      <dgm:prSet presAssocID="{5C6FF3E6-B905-4908-A699-417257ECB2BA}" presName="parTrans" presStyleLbl="bgSibTrans2D1" presStyleIdx="3" presStyleCnt="5"/>
      <dgm:spPr/>
    </dgm:pt>
    <dgm:pt modelId="{C8301F3D-9D7A-4CCE-BA0D-21BE68EF360B}" type="pres">
      <dgm:prSet presAssocID="{0B62F5C9-5787-47D9-B5F9-07B63E41B6E6}" presName="node" presStyleLbl="node1" presStyleIdx="3" presStyleCnt="5">
        <dgm:presLayoutVars>
          <dgm:bulletEnabled val="1"/>
        </dgm:presLayoutVars>
      </dgm:prSet>
      <dgm:spPr/>
    </dgm:pt>
    <dgm:pt modelId="{985138D3-2E2E-413F-8FD3-A11EA2003416}" type="pres">
      <dgm:prSet presAssocID="{9EF83E8A-19F9-47C9-8967-26C153A9F98F}" presName="parTrans" presStyleLbl="bgSibTrans2D1" presStyleIdx="4" presStyleCnt="5"/>
      <dgm:spPr/>
    </dgm:pt>
    <dgm:pt modelId="{E664F181-1111-42C3-8705-08151BBF3CCB}" type="pres">
      <dgm:prSet presAssocID="{AA6B727E-F3C6-489C-AB1C-D145CA71FBB1}" presName="node" presStyleLbl="node1" presStyleIdx="4" presStyleCnt="5">
        <dgm:presLayoutVars>
          <dgm:bulletEnabled val="1"/>
        </dgm:presLayoutVars>
      </dgm:prSet>
      <dgm:spPr/>
    </dgm:pt>
  </dgm:ptLst>
  <dgm:cxnLst>
    <dgm:cxn modelId="{21F29706-5359-427B-AFBB-6E0E937C7657}" type="presOf" srcId="{AA6B727E-F3C6-489C-AB1C-D145CA71FBB1}" destId="{E664F181-1111-42C3-8705-08151BBF3CCB}" srcOrd="0" destOrd="0" presId="urn:microsoft.com/office/officeart/2005/8/layout/radial4"/>
    <dgm:cxn modelId="{FD4AE709-6A2B-4823-B8A2-3032065C685E}" type="presOf" srcId="{7AC0272C-CEAE-46F8-944D-BAD54B644CD2}" destId="{0591F03D-66BD-4C5D-8793-69EF7043E362}" srcOrd="0" destOrd="0" presId="urn:microsoft.com/office/officeart/2005/8/layout/radial4"/>
    <dgm:cxn modelId="{87D4E529-09C4-4743-A173-5B9E5788B444}" srcId="{3347F08F-DAEF-4542-A60E-976785B678AE}" destId="{AA6B727E-F3C6-489C-AB1C-D145CA71FBB1}" srcOrd="4" destOrd="0" parTransId="{9EF83E8A-19F9-47C9-8967-26C153A9F98F}" sibTransId="{E14CF0C6-85AF-4B1F-94E7-8E2F56D76199}"/>
    <dgm:cxn modelId="{0FB78235-AA2E-4F27-B05A-0FFB61621775}" srcId="{8E3713AE-5729-45BD-AB03-0CE79D30D9CF}" destId="{3347F08F-DAEF-4542-A60E-976785B678AE}" srcOrd="0" destOrd="0" parTransId="{33934FF6-A498-41DE-B3DB-6F96E731D3CC}" sibTransId="{26F51FE7-8407-45D9-98A2-87A976944B1B}"/>
    <dgm:cxn modelId="{1FA0D341-A23A-4B7A-9066-26B49A292BD9}" type="presOf" srcId="{EA31F295-4BC3-4E4D-9973-49BD2BE68050}" destId="{922BDF1B-7394-407E-8539-2F98A1585275}" srcOrd="0" destOrd="0" presId="urn:microsoft.com/office/officeart/2005/8/layout/radial4"/>
    <dgm:cxn modelId="{C939FB45-EA49-4D83-9133-5AA404E1EE4A}" type="presOf" srcId="{9EF83E8A-19F9-47C9-8967-26C153A9F98F}" destId="{985138D3-2E2E-413F-8FD3-A11EA2003416}" srcOrd="0" destOrd="0" presId="urn:microsoft.com/office/officeart/2005/8/layout/radial4"/>
    <dgm:cxn modelId="{CF98F849-100F-4D02-9CC2-603BE7DEEEE4}" type="presOf" srcId="{8E3713AE-5729-45BD-AB03-0CE79D30D9CF}" destId="{A73C952A-C588-460C-8E21-F71EA3984DC9}" srcOrd="0" destOrd="0" presId="urn:microsoft.com/office/officeart/2005/8/layout/radial4"/>
    <dgm:cxn modelId="{C1490A53-D20D-491D-85A9-C6C2435F9A3A}" srcId="{3347F08F-DAEF-4542-A60E-976785B678AE}" destId="{0B62F5C9-5787-47D9-B5F9-07B63E41B6E6}" srcOrd="3" destOrd="0" parTransId="{5C6FF3E6-B905-4908-A699-417257ECB2BA}" sibTransId="{BAFCC1C4-2D52-4D1E-8AC9-66D1D7BD1A1D}"/>
    <dgm:cxn modelId="{526DC081-A550-48A6-B660-206B4BFBD63C}" srcId="{3347F08F-DAEF-4542-A60E-976785B678AE}" destId="{E74BD6BD-58B3-48CB-A3DF-249103338CD6}" srcOrd="1" destOrd="0" parTransId="{09158FE2-466B-4369-AFF5-C0A4B0D7CD46}" sibTransId="{0F75CE1D-4AC0-4602-A15B-CDD542BDB947}"/>
    <dgm:cxn modelId="{589BE18F-D0A8-4E7D-B860-1FBD003260C0}" srcId="{3347F08F-DAEF-4542-A60E-976785B678AE}" destId="{00B26F03-A07D-43A8-8C93-4B7EDD6AC2AF}" srcOrd="0" destOrd="0" parTransId="{2DDE44F8-951E-4465-A9AD-5BF6851CCF5C}" sibTransId="{34510F95-DABE-4637-BF28-A5BB58E3551C}"/>
    <dgm:cxn modelId="{6EC00ED7-B20C-4D9E-A508-EF20849CC3A1}" type="presOf" srcId="{0B62F5C9-5787-47D9-B5F9-07B63E41B6E6}" destId="{C8301F3D-9D7A-4CCE-BA0D-21BE68EF360B}" srcOrd="0" destOrd="0" presId="urn:microsoft.com/office/officeart/2005/8/layout/radial4"/>
    <dgm:cxn modelId="{C0F309DA-5AC5-4477-BC8B-473EF3FC8936}" type="presOf" srcId="{09158FE2-466B-4369-AFF5-C0A4B0D7CD46}" destId="{AC0F5FBC-7443-4177-8175-8F6DEDC6049F}" srcOrd="0" destOrd="0" presId="urn:microsoft.com/office/officeart/2005/8/layout/radial4"/>
    <dgm:cxn modelId="{350477E2-A8BC-4320-BC90-069982514051}" type="presOf" srcId="{5C6FF3E6-B905-4908-A699-417257ECB2BA}" destId="{C172D30B-C9C0-4596-8D8C-48A5851C91C3}" srcOrd="0" destOrd="0" presId="urn:microsoft.com/office/officeart/2005/8/layout/radial4"/>
    <dgm:cxn modelId="{886C40E4-DC94-4128-9DA6-67A131F27C92}" type="presOf" srcId="{E74BD6BD-58B3-48CB-A3DF-249103338CD6}" destId="{2B262196-0639-4619-8036-AFB7523B6288}" srcOrd="0" destOrd="0" presId="urn:microsoft.com/office/officeart/2005/8/layout/radial4"/>
    <dgm:cxn modelId="{FF989BE9-4B98-4FAF-998C-4E84FEC9FA64}" type="presOf" srcId="{00B26F03-A07D-43A8-8C93-4B7EDD6AC2AF}" destId="{2E93D3DF-AE45-4B2D-89BA-1D96A1B2719C}" srcOrd="0" destOrd="0" presId="urn:microsoft.com/office/officeart/2005/8/layout/radial4"/>
    <dgm:cxn modelId="{2BCCD2EA-8E5E-481E-9FD9-1A1ECAB22B96}" type="presOf" srcId="{2DDE44F8-951E-4465-A9AD-5BF6851CCF5C}" destId="{29DDA254-35B5-4EE5-BE44-7ABCC82FD1DF}" srcOrd="0" destOrd="0" presId="urn:microsoft.com/office/officeart/2005/8/layout/radial4"/>
    <dgm:cxn modelId="{469823F6-6771-4F1E-B01A-11F0AD036B88}" type="presOf" srcId="{3347F08F-DAEF-4542-A60E-976785B678AE}" destId="{B21610AE-DD00-4549-8EF8-1100DB82407F}" srcOrd="0" destOrd="0" presId="urn:microsoft.com/office/officeart/2005/8/layout/radial4"/>
    <dgm:cxn modelId="{87739DFC-D52E-4F0B-A3BC-D6D23A81B9EB}" srcId="{3347F08F-DAEF-4542-A60E-976785B678AE}" destId="{EA31F295-4BC3-4E4D-9973-49BD2BE68050}" srcOrd="2" destOrd="0" parTransId="{7AC0272C-CEAE-46F8-944D-BAD54B644CD2}" sibTransId="{282F4AA3-A5C7-4CFA-A0BA-101D959264E3}"/>
    <dgm:cxn modelId="{74D709EE-66A5-4F30-9C2D-FE9BC6A7ADBE}" type="presParOf" srcId="{A73C952A-C588-460C-8E21-F71EA3984DC9}" destId="{B21610AE-DD00-4549-8EF8-1100DB82407F}" srcOrd="0" destOrd="0" presId="urn:microsoft.com/office/officeart/2005/8/layout/radial4"/>
    <dgm:cxn modelId="{2CC542DA-C15C-4BD5-83ED-596DCC76DE56}" type="presParOf" srcId="{A73C952A-C588-460C-8E21-F71EA3984DC9}" destId="{29DDA254-35B5-4EE5-BE44-7ABCC82FD1DF}" srcOrd="1" destOrd="0" presId="urn:microsoft.com/office/officeart/2005/8/layout/radial4"/>
    <dgm:cxn modelId="{1348F8C6-AF51-41BE-9491-712645E90981}" type="presParOf" srcId="{A73C952A-C588-460C-8E21-F71EA3984DC9}" destId="{2E93D3DF-AE45-4B2D-89BA-1D96A1B2719C}" srcOrd="2" destOrd="0" presId="urn:microsoft.com/office/officeart/2005/8/layout/radial4"/>
    <dgm:cxn modelId="{9738B87D-DC0F-4826-A88C-4887D9CFD142}" type="presParOf" srcId="{A73C952A-C588-460C-8E21-F71EA3984DC9}" destId="{AC0F5FBC-7443-4177-8175-8F6DEDC6049F}" srcOrd="3" destOrd="0" presId="urn:microsoft.com/office/officeart/2005/8/layout/radial4"/>
    <dgm:cxn modelId="{D42E7523-90C7-4C73-8A1D-94FF50B975ED}" type="presParOf" srcId="{A73C952A-C588-460C-8E21-F71EA3984DC9}" destId="{2B262196-0639-4619-8036-AFB7523B6288}" srcOrd="4" destOrd="0" presId="urn:microsoft.com/office/officeart/2005/8/layout/radial4"/>
    <dgm:cxn modelId="{24E933CD-2060-41EB-BFBE-249C90CC4B47}" type="presParOf" srcId="{A73C952A-C588-460C-8E21-F71EA3984DC9}" destId="{0591F03D-66BD-4C5D-8793-69EF7043E362}" srcOrd="5" destOrd="0" presId="urn:microsoft.com/office/officeart/2005/8/layout/radial4"/>
    <dgm:cxn modelId="{13F73FD6-AA44-4C88-9B15-A5634906A9DE}" type="presParOf" srcId="{A73C952A-C588-460C-8E21-F71EA3984DC9}" destId="{922BDF1B-7394-407E-8539-2F98A1585275}" srcOrd="6" destOrd="0" presId="urn:microsoft.com/office/officeart/2005/8/layout/radial4"/>
    <dgm:cxn modelId="{CD98E894-37EB-4B2C-A326-30BDDAA27EA3}" type="presParOf" srcId="{A73C952A-C588-460C-8E21-F71EA3984DC9}" destId="{C172D30B-C9C0-4596-8D8C-48A5851C91C3}" srcOrd="7" destOrd="0" presId="urn:microsoft.com/office/officeart/2005/8/layout/radial4"/>
    <dgm:cxn modelId="{EDE2B3F6-A61B-4F26-83BD-BD55F669A5AC}" type="presParOf" srcId="{A73C952A-C588-460C-8E21-F71EA3984DC9}" destId="{C8301F3D-9D7A-4CCE-BA0D-21BE68EF360B}" srcOrd="8" destOrd="0" presId="urn:microsoft.com/office/officeart/2005/8/layout/radial4"/>
    <dgm:cxn modelId="{98E7A9F7-561E-4FF1-9676-F6098EAEC995}" type="presParOf" srcId="{A73C952A-C588-460C-8E21-F71EA3984DC9}" destId="{985138D3-2E2E-413F-8FD3-A11EA2003416}" srcOrd="9" destOrd="0" presId="urn:microsoft.com/office/officeart/2005/8/layout/radial4"/>
    <dgm:cxn modelId="{0F212F49-D5EF-46C1-BC43-ABBC24E26C5B}" type="presParOf" srcId="{A73C952A-C588-460C-8E21-F71EA3984DC9}" destId="{E664F181-1111-42C3-8705-08151BBF3CCB}" srcOrd="10"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B0E98-261F-4A10-87D0-EB234740D5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1A64E583-E834-4918-A069-89BD2B373FDD}">
      <dgm:prSet phldrT="[Text]"/>
      <dgm:spPr>
        <a:solidFill>
          <a:schemeClr val="bg2">
            <a:lumMod val="90000"/>
          </a:schemeClr>
        </a:solidFill>
      </dgm:spPr>
      <dgm:t>
        <a:bodyPr/>
        <a:lstStyle/>
        <a:p>
          <a:r>
            <a:rPr lang="en-US" dirty="0"/>
            <a:t>OLM Benefits</a:t>
          </a:r>
        </a:p>
      </dgm:t>
    </dgm:pt>
    <dgm:pt modelId="{F04EB182-C4EC-4471-8BFA-210A24BE0DA1}" type="parTrans" cxnId="{6BA701E8-F08F-43BF-9252-B37ECA7A6365}">
      <dgm:prSet/>
      <dgm:spPr/>
      <dgm:t>
        <a:bodyPr/>
        <a:lstStyle/>
        <a:p>
          <a:endParaRPr lang="en-US"/>
        </a:p>
      </dgm:t>
    </dgm:pt>
    <dgm:pt modelId="{BE2A4A61-A42D-46EC-B68E-087F30BDCBCD}" type="sibTrans" cxnId="{6BA701E8-F08F-43BF-9252-B37ECA7A6365}">
      <dgm:prSet/>
      <dgm:spPr/>
      <dgm:t>
        <a:bodyPr/>
        <a:lstStyle/>
        <a:p>
          <a:endParaRPr lang="en-US"/>
        </a:p>
      </dgm:t>
    </dgm:pt>
    <dgm:pt modelId="{0E3CD25B-CCE4-40B3-891E-9D77DC53CB22}">
      <dgm:prSet phldrT="[Text]"/>
      <dgm:spPr>
        <a:solidFill>
          <a:srgbClr val="C00000"/>
        </a:solidFill>
      </dgm:spPr>
      <dgm:t>
        <a:bodyPr/>
        <a:lstStyle/>
        <a:p>
          <a:r>
            <a:rPr lang="en-US" dirty="0"/>
            <a:t>Increases flexibility of GSA program to allow for provision of </a:t>
          </a:r>
          <a:r>
            <a:rPr lang="en-US" i="1" dirty="0"/>
            <a:t>total solutions</a:t>
          </a:r>
          <a:r>
            <a:rPr lang="en-US" dirty="0"/>
            <a:t> </a:t>
          </a:r>
        </a:p>
      </dgm:t>
    </dgm:pt>
    <dgm:pt modelId="{20567392-0FE9-4BDB-B192-AF265D2DE3A0}" type="parTrans" cxnId="{22A1D7E4-805D-4A03-B728-84CD79965E63}">
      <dgm:prSet/>
      <dgm:spPr>
        <a:solidFill>
          <a:srgbClr val="C00000"/>
        </a:solidFill>
        <a:ln>
          <a:solidFill>
            <a:srgbClr val="C00000"/>
          </a:solidFill>
        </a:ln>
      </dgm:spPr>
      <dgm:t>
        <a:bodyPr/>
        <a:lstStyle/>
        <a:p>
          <a:endParaRPr lang="en-US"/>
        </a:p>
      </dgm:t>
    </dgm:pt>
    <dgm:pt modelId="{357E0BF0-7EB3-4DCF-B641-09DE5A5442B1}" type="sibTrans" cxnId="{22A1D7E4-805D-4A03-B728-84CD79965E63}">
      <dgm:prSet/>
      <dgm:spPr/>
      <dgm:t>
        <a:bodyPr/>
        <a:lstStyle/>
        <a:p>
          <a:endParaRPr lang="en-US"/>
        </a:p>
      </dgm:t>
    </dgm:pt>
    <dgm:pt modelId="{9F44FCF8-CBA3-4CF1-8860-34C8857CC2A1}">
      <dgm:prSet phldrT="[Text]"/>
      <dgm:spPr>
        <a:solidFill>
          <a:srgbClr val="C00000"/>
        </a:solidFill>
      </dgm:spPr>
      <dgm:t>
        <a:bodyPr/>
        <a:lstStyle/>
        <a:p>
          <a:r>
            <a:rPr lang="en-US" dirty="0"/>
            <a:t>Reduces procurement/administrative costs , enhances time savings, + reduces duplicative efforts</a:t>
          </a:r>
        </a:p>
      </dgm:t>
    </dgm:pt>
    <dgm:pt modelId="{87C10A09-B1CA-4B26-92CF-4584CB1D7863}" type="parTrans" cxnId="{E3A3E16D-A3AD-4931-800F-970586AEDA6D}">
      <dgm:prSet/>
      <dgm:spPr>
        <a:ln>
          <a:solidFill>
            <a:srgbClr val="C00000"/>
          </a:solidFill>
        </a:ln>
      </dgm:spPr>
      <dgm:t>
        <a:bodyPr/>
        <a:lstStyle/>
        <a:p>
          <a:endParaRPr lang="en-US"/>
        </a:p>
      </dgm:t>
    </dgm:pt>
    <dgm:pt modelId="{2503EE6A-9FA6-4AED-BFDE-C5E6AF7B0394}" type="sibTrans" cxnId="{E3A3E16D-A3AD-4931-800F-970586AEDA6D}">
      <dgm:prSet/>
      <dgm:spPr/>
      <dgm:t>
        <a:bodyPr/>
        <a:lstStyle/>
        <a:p>
          <a:endParaRPr lang="en-US"/>
        </a:p>
      </dgm:t>
    </dgm:pt>
    <dgm:pt modelId="{940A8D57-03E1-4B5A-ADC4-8DC121C5281E}">
      <dgm:prSet/>
      <dgm:spPr>
        <a:solidFill>
          <a:srgbClr val="C00000"/>
        </a:solidFill>
      </dgm:spPr>
      <dgm:t>
        <a:bodyPr/>
        <a:lstStyle/>
        <a:p>
          <a:r>
            <a:rPr lang="en-US" dirty="0"/>
            <a:t>Increases competition</a:t>
          </a:r>
        </a:p>
      </dgm:t>
    </dgm:pt>
    <dgm:pt modelId="{CAF6C96D-AA89-4F5F-9D0F-A1EE952D021E}" type="parTrans" cxnId="{99DC1B78-E15F-4C07-9639-57150BB3B644}">
      <dgm:prSet/>
      <dgm:spPr>
        <a:solidFill>
          <a:srgbClr val="C00000"/>
        </a:solidFill>
        <a:ln>
          <a:solidFill>
            <a:srgbClr val="C00000"/>
          </a:solidFill>
        </a:ln>
      </dgm:spPr>
      <dgm:t>
        <a:bodyPr/>
        <a:lstStyle/>
        <a:p>
          <a:endParaRPr lang="en-US"/>
        </a:p>
      </dgm:t>
    </dgm:pt>
    <dgm:pt modelId="{88CC5E8D-A2E6-4486-9748-B0E5DBB5F867}" type="sibTrans" cxnId="{99DC1B78-E15F-4C07-9639-57150BB3B644}">
      <dgm:prSet/>
      <dgm:spPr/>
      <dgm:t>
        <a:bodyPr/>
        <a:lstStyle/>
        <a:p>
          <a:endParaRPr lang="en-US"/>
        </a:p>
      </dgm:t>
    </dgm:pt>
    <dgm:pt modelId="{50643E5F-06A9-44C0-AE99-5A34D7C568F1}">
      <dgm:prSet/>
      <dgm:spPr>
        <a:solidFill>
          <a:srgbClr val="C00000"/>
        </a:solidFill>
      </dgm:spPr>
      <dgm:t>
        <a:bodyPr/>
        <a:lstStyle/>
        <a:p>
          <a:r>
            <a:rPr lang="en-US" dirty="0"/>
            <a:t>All Schedule terms + conditions apply </a:t>
          </a:r>
        </a:p>
      </dgm:t>
    </dgm:pt>
    <dgm:pt modelId="{3D947810-F626-4CC5-AC4B-EAE6A27BF658}" type="parTrans" cxnId="{551AFE4E-D376-40F8-A830-53B9AF7932C4}">
      <dgm:prSet/>
      <dgm:spPr>
        <a:ln>
          <a:solidFill>
            <a:srgbClr val="C00000"/>
          </a:solidFill>
        </a:ln>
      </dgm:spPr>
      <dgm:t>
        <a:bodyPr/>
        <a:lstStyle/>
        <a:p>
          <a:endParaRPr lang="en-US"/>
        </a:p>
      </dgm:t>
    </dgm:pt>
    <dgm:pt modelId="{466A5EE0-DC04-4505-AD7B-CA924D70DF72}" type="sibTrans" cxnId="{551AFE4E-D376-40F8-A830-53B9AF7932C4}">
      <dgm:prSet/>
      <dgm:spPr/>
      <dgm:t>
        <a:bodyPr/>
        <a:lstStyle/>
        <a:p>
          <a:endParaRPr lang="en-US"/>
        </a:p>
      </dgm:t>
    </dgm:pt>
    <dgm:pt modelId="{159DDCBF-92FF-4C54-A38B-5B8CAB33E7BC}" type="pres">
      <dgm:prSet presAssocID="{161B0E98-261F-4A10-87D0-EB234740D5FC}" presName="Name0" presStyleCnt="0">
        <dgm:presLayoutVars>
          <dgm:chPref val="1"/>
          <dgm:dir/>
          <dgm:animOne val="branch"/>
          <dgm:animLvl val="lvl"/>
          <dgm:resizeHandles val="exact"/>
        </dgm:presLayoutVars>
      </dgm:prSet>
      <dgm:spPr/>
    </dgm:pt>
    <dgm:pt modelId="{008D07AA-D0AE-4DBD-846F-7E264C8BCB04}" type="pres">
      <dgm:prSet presAssocID="{1A64E583-E834-4918-A069-89BD2B373FDD}" presName="root1" presStyleCnt="0"/>
      <dgm:spPr/>
    </dgm:pt>
    <dgm:pt modelId="{49EBEA0A-5AFC-4A5F-9463-41E3EB774FDB}" type="pres">
      <dgm:prSet presAssocID="{1A64E583-E834-4918-A069-89BD2B373FDD}" presName="LevelOneTextNode" presStyleLbl="node0" presStyleIdx="0" presStyleCnt="1">
        <dgm:presLayoutVars>
          <dgm:chPref val="3"/>
        </dgm:presLayoutVars>
      </dgm:prSet>
      <dgm:spPr/>
    </dgm:pt>
    <dgm:pt modelId="{17414C3A-C254-430D-A295-BC6ABBF98F2C}" type="pres">
      <dgm:prSet presAssocID="{1A64E583-E834-4918-A069-89BD2B373FDD}" presName="level2hierChild" presStyleCnt="0"/>
      <dgm:spPr/>
    </dgm:pt>
    <dgm:pt modelId="{0123879C-7E7B-4807-92CF-E4C2318EAC0C}" type="pres">
      <dgm:prSet presAssocID="{20567392-0FE9-4BDB-B192-AF265D2DE3A0}" presName="conn2-1" presStyleLbl="parChTrans1D2" presStyleIdx="0" presStyleCnt="4"/>
      <dgm:spPr/>
    </dgm:pt>
    <dgm:pt modelId="{B147295C-8603-42E3-9686-DBC062BD1CD9}" type="pres">
      <dgm:prSet presAssocID="{20567392-0FE9-4BDB-B192-AF265D2DE3A0}" presName="connTx" presStyleLbl="parChTrans1D2" presStyleIdx="0" presStyleCnt="4"/>
      <dgm:spPr/>
    </dgm:pt>
    <dgm:pt modelId="{43C25EDF-92EA-40A0-B7D3-1F32F38928F3}" type="pres">
      <dgm:prSet presAssocID="{0E3CD25B-CCE4-40B3-891E-9D77DC53CB22}" presName="root2" presStyleCnt="0"/>
      <dgm:spPr/>
    </dgm:pt>
    <dgm:pt modelId="{0645BDDB-6A49-41BE-A090-9CD5373304D1}" type="pres">
      <dgm:prSet presAssocID="{0E3CD25B-CCE4-40B3-891E-9D77DC53CB22}" presName="LevelTwoTextNode" presStyleLbl="node2" presStyleIdx="0" presStyleCnt="4" custScaleX="162183">
        <dgm:presLayoutVars>
          <dgm:chPref val="3"/>
        </dgm:presLayoutVars>
      </dgm:prSet>
      <dgm:spPr/>
    </dgm:pt>
    <dgm:pt modelId="{1EEFB5CB-05D7-4DE9-8098-053BACDE6A42}" type="pres">
      <dgm:prSet presAssocID="{0E3CD25B-CCE4-40B3-891E-9D77DC53CB22}" presName="level3hierChild" presStyleCnt="0"/>
      <dgm:spPr/>
    </dgm:pt>
    <dgm:pt modelId="{22C9E04C-8654-408C-8E2E-08184FE74049}" type="pres">
      <dgm:prSet presAssocID="{87C10A09-B1CA-4B26-92CF-4584CB1D7863}" presName="conn2-1" presStyleLbl="parChTrans1D2" presStyleIdx="1" presStyleCnt="4"/>
      <dgm:spPr/>
    </dgm:pt>
    <dgm:pt modelId="{8C1C4916-9EE6-4A07-806B-9B3209AE5946}" type="pres">
      <dgm:prSet presAssocID="{87C10A09-B1CA-4B26-92CF-4584CB1D7863}" presName="connTx" presStyleLbl="parChTrans1D2" presStyleIdx="1" presStyleCnt="4"/>
      <dgm:spPr/>
    </dgm:pt>
    <dgm:pt modelId="{BB88AFBD-DFFB-436F-9C05-BC6599986EAB}" type="pres">
      <dgm:prSet presAssocID="{9F44FCF8-CBA3-4CF1-8860-34C8857CC2A1}" presName="root2" presStyleCnt="0"/>
      <dgm:spPr/>
    </dgm:pt>
    <dgm:pt modelId="{A36C660E-6FD3-4EF4-A96E-FE7624EB5FC1}" type="pres">
      <dgm:prSet presAssocID="{9F44FCF8-CBA3-4CF1-8860-34C8857CC2A1}" presName="LevelTwoTextNode" presStyleLbl="node2" presStyleIdx="1" presStyleCnt="4" custScaleX="163879">
        <dgm:presLayoutVars>
          <dgm:chPref val="3"/>
        </dgm:presLayoutVars>
      </dgm:prSet>
      <dgm:spPr/>
    </dgm:pt>
    <dgm:pt modelId="{63B0579F-A24B-4872-BB7E-13D8362FCD0E}" type="pres">
      <dgm:prSet presAssocID="{9F44FCF8-CBA3-4CF1-8860-34C8857CC2A1}" presName="level3hierChild" presStyleCnt="0"/>
      <dgm:spPr/>
    </dgm:pt>
    <dgm:pt modelId="{29F0534C-2A41-4B46-8787-8945CDFA805A}" type="pres">
      <dgm:prSet presAssocID="{CAF6C96D-AA89-4F5F-9D0F-A1EE952D021E}" presName="conn2-1" presStyleLbl="parChTrans1D2" presStyleIdx="2" presStyleCnt="4"/>
      <dgm:spPr/>
    </dgm:pt>
    <dgm:pt modelId="{2F44369F-82DB-4454-AA6E-5FD8BE18C38D}" type="pres">
      <dgm:prSet presAssocID="{CAF6C96D-AA89-4F5F-9D0F-A1EE952D021E}" presName="connTx" presStyleLbl="parChTrans1D2" presStyleIdx="2" presStyleCnt="4"/>
      <dgm:spPr/>
    </dgm:pt>
    <dgm:pt modelId="{AC05DE32-610A-4763-8927-70E6773F3319}" type="pres">
      <dgm:prSet presAssocID="{940A8D57-03E1-4B5A-ADC4-8DC121C5281E}" presName="root2" presStyleCnt="0"/>
      <dgm:spPr/>
    </dgm:pt>
    <dgm:pt modelId="{85D2AC58-7A81-4341-AA50-9A68E38A3D97}" type="pres">
      <dgm:prSet presAssocID="{940A8D57-03E1-4B5A-ADC4-8DC121C5281E}" presName="LevelTwoTextNode" presStyleLbl="node2" presStyleIdx="2" presStyleCnt="4" custScaleX="163135">
        <dgm:presLayoutVars>
          <dgm:chPref val="3"/>
        </dgm:presLayoutVars>
      </dgm:prSet>
      <dgm:spPr/>
    </dgm:pt>
    <dgm:pt modelId="{15B21F96-42AF-437C-9AFB-2A7F856C7A6A}" type="pres">
      <dgm:prSet presAssocID="{940A8D57-03E1-4B5A-ADC4-8DC121C5281E}" presName="level3hierChild" presStyleCnt="0"/>
      <dgm:spPr/>
    </dgm:pt>
    <dgm:pt modelId="{0ADED3CB-9F0F-4ECC-8349-4D790B04EB94}" type="pres">
      <dgm:prSet presAssocID="{3D947810-F626-4CC5-AC4B-EAE6A27BF658}" presName="conn2-1" presStyleLbl="parChTrans1D2" presStyleIdx="3" presStyleCnt="4"/>
      <dgm:spPr/>
    </dgm:pt>
    <dgm:pt modelId="{BD26C835-DFF8-4DE0-AB18-62C426A9002B}" type="pres">
      <dgm:prSet presAssocID="{3D947810-F626-4CC5-AC4B-EAE6A27BF658}" presName="connTx" presStyleLbl="parChTrans1D2" presStyleIdx="3" presStyleCnt="4"/>
      <dgm:spPr/>
    </dgm:pt>
    <dgm:pt modelId="{F35EFF63-A834-4C04-A7B3-3978D9257563}" type="pres">
      <dgm:prSet presAssocID="{50643E5F-06A9-44C0-AE99-5A34D7C568F1}" presName="root2" presStyleCnt="0"/>
      <dgm:spPr/>
    </dgm:pt>
    <dgm:pt modelId="{9DFAFC2F-DFE0-437C-B02E-4B9FE0C0B0BD}" type="pres">
      <dgm:prSet presAssocID="{50643E5F-06A9-44C0-AE99-5A34D7C568F1}" presName="LevelTwoTextNode" presStyleLbl="node2" presStyleIdx="3" presStyleCnt="4" custScaleX="163135">
        <dgm:presLayoutVars>
          <dgm:chPref val="3"/>
        </dgm:presLayoutVars>
      </dgm:prSet>
      <dgm:spPr/>
    </dgm:pt>
    <dgm:pt modelId="{62C86B16-58F7-43A5-99AF-91BED6DC6D9C}" type="pres">
      <dgm:prSet presAssocID="{50643E5F-06A9-44C0-AE99-5A34D7C568F1}" presName="level3hierChild" presStyleCnt="0"/>
      <dgm:spPr/>
    </dgm:pt>
  </dgm:ptLst>
  <dgm:cxnLst>
    <dgm:cxn modelId="{B6CCA71C-E719-41AB-9DB7-BC34AC7B6784}" type="presOf" srcId="{20567392-0FE9-4BDB-B192-AF265D2DE3A0}" destId="{B147295C-8603-42E3-9686-DBC062BD1CD9}" srcOrd="1" destOrd="0" presId="urn:microsoft.com/office/officeart/2008/layout/HorizontalMultiLevelHierarchy"/>
    <dgm:cxn modelId="{509FD331-2AEC-48FA-94FE-2EDB8B8A61DD}" type="presOf" srcId="{20567392-0FE9-4BDB-B192-AF265D2DE3A0}" destId="{0123879C-7E7B-4807-92CF-E4C2318EAC0C}" srcOrd="0" destOrd="0" presId="urn:microsoft.com/office/officeart/2008/layout/HorizontalMultiLevelHierarchy"/>
    <dgm:cxn modelId="{CF43415F-D71A-4559-8DDA-44323AA48FD6}" type="presOf" srcId="{87C10A09-B1CA-4B26-92CF-4584CB1D7863}" destId="{22C9E04C-8654-408C-8E2E-08184FE74049}" srcOrd="0" destOrd="0" presId="urn:microsoft.com/office/officeart/2008/layout/HorizontalMultiLevelHierarchy"/>
    <dgm:cxn modelId="{164CD05F-F52C-4D0A-A907-ABA82C33B469}" type="presOf" srcId="{CAF6C96D-AA89-4F5F-9D0F-A1EE952D021E}" destId="{2F44369F-82DB-4454-AA6E-5FD8BE18C38D}" srcOrd="1" destOrd="0" presId="urn:microsoft.com/office/officeart/2008/layout/HorizontalMultiLevelHierarchy"/>
    <dgm:cxn modelId="{EEA46641-B10E-40F6-A3F0-586531BAD7F1}" type="presOf" srcId="{9F44FCF8-CBA3-4CF1-8860-34C8857CC2A1}" destId="{A36C660E-6FD3-4EF4-A96E-FE7624EB5FC1}" srcOrd="0" destOrd="0" presId="urn:microsoft.com/office/officeart/2008/layout/HorizontalMultiLevelHierarchy"/>
    <dgm:cxn modelId="{0C512365-8F03-482F-A3F8-93BBD4A072C4}" type="presOf" srcId="{3D947810-F626-4CC5-AC4B-EAE6A27BF658}" destId="{0ADED3CB-9F0F-4ECC-8349-4D790B04EB94}" srcOrd="0" destOrd="0" presId="urn:microsoft.com/office/officeart/2008/layout/HorizontalMultiLevelHierarchy"/>
    <dgm:cxn modelId="{9B04AF48-5D89-43CA-B25B-0DC68FD3E37F}" type="presOf" srcId="{940A8D57-03E1-4B5A-ADC4-8DC121C5281E}" destId="{85D2AC58-7A81-4341-AA50-9A68E38A3D97}" srcOrd="0" destOrd="0" presId="urn:microsoft.com/office/officeart/2008/layout/HorizontalMultiLevelHierarchy"/>
    <dgm:cxn modelId="{E3A3E16D-A3AD-4931-800F-970586AEDA6D}" srcId="{1A64E583-E834-4918-A069-89BD2B373FDD}" destId="{9F44FCF8-CBA3-4CF1-8860-34C8857CC2A1}" srcOrd="1" destOrd="0" parTransId="{87C10A09-B1CA-4B26-92CF-4584CB1D7863}" sibTransId="{2503EE6A-9FA6-4AED-BFDE-C5E6AF7B0394}"/>
    <dgm:cxn modelId="{551AFE4E-D376-40F8-A830-53B9AF7932C4}" srcId="{1A64E583-E834-4918-A069-89BD2B373FDD}" destId="{50643E5F-06A9-44C0-AE99-5A34D7C568F1}" srcOrd="3" destOrd="0" parTransId="{3D947810-F626-4CC5-AC4B-EAE6A27BF658}" sibTransId="{466A5EE0-DC04-4505-AD7B-CA924D70DF72}"/>
    <dgm:cxn modelId="{99DC1B78-E15F-4C07-9639-57150BB3B644}" srcId="{1A64E583-E834-4918-A069-89BD2B373FDD}" destId="{940A8D57-03E1-4B5A-ADC4-8DC121C5281E}" srcOrd="2" destOrd="0" parTransId="{CAF6C96D-AA89-4F5F-9D0F-A1EE952D021E}" sibTransId="{88CC5E8D-A2E6-4486-9748-B0E5DBB5F867}"/>
    <dgm:cxn modelId="{4AB37CA3-4507-4F5A-A85C-0E3E688B5644}" type="presOf" srcId="{50643E5F-06A9-44C0-AE99-5A34D7C568F1}" destId="{9DFAFC2F-DFE0-437C-B02E-4B9FE0C0B0BD}" srcOrd="0" destOrd="0" presId="urn:microsoft.com/office/officeart/2008/layout/HorizontalMultiLevelHierarchy"/>
    <dgm:cxn modelId="{0A29DDA6-C6EA-43FD-A43A-6796F8A6B049}" type="presOf" srcId="{3D947810-F626-4CC5-AC4B-EAE6A27BF658}" destId="{BD26C835-DFF8-4DE0-AB18-62C426A9002B}" srcOrd="1" destOrd="0" presId="urn:microsoft.com/office/officeart/2008/layout/HorizontalMultiLevelHierarchy"/>
    <dgm:cxn modelId="{756E9DCC-D85A-49D9-A7B5-B2195DBD3C33}" type="presOf" srcId="{0E3CD25B-CCE4-40B3-891E-9D77DC53CB22}" destId="{0645BDDB-6A49-41BE-A090-9CD5373304D1}" srcOrd="0" destOrd="0" presId="urn:microsoft.com/office/officeart/2008/layout/HorizontalMultiLevelHierarchy"/>
    <dgm:cxn modelId="{6FBC40D0-E33A-4DE0-B6D0-5129EEF2CD81}" type="presOf" srcId="{161B0E98-261F-4A10-87D0-EB234740D5FC}" destId="{159DDCBF-92FF-4C54-A38B-5B8CAB33E7BC}" srcOrd="0" destOrd="0" presId="urn:microsoft.com/office/officeart/2008/layout/HorizontalMultiLevelHierarchy"/>
    <dgm:cxn modelId="{C4E3C9DD-96ED-40A9-AFC8-7E5C4C7CB3E6}" type="presOf" srcId="{87C10A09-B1CA-4B26-92CF-4584CB1D7863}" destId="{8C1C4916-9EE6-4A07-806B-9B3209AE5946}" srcOrd="1" destOrd="0" presId="urn:microsoft.com/office/officeart/2008/layout/HorizontalMultiLevelHierarchy"/>
    <dgm:cxn modelId="{22A1D7E4-805D-4A03-B728-84CD79965E63}" srcId="{1A64E583-E834-4918-A069-89BD2B373FDD}" destId="{0E3CD25B-CCE4-40B3-891E-9D77DC53CB22}" srcOrd="0" destOrd="0" parTransId="{20567392-0FE9-4BDB-B192-AF265D2DE3A0}" sibTransId="{357E0BF0-7EB3-4DCF-B641-09DE5A5442B1}"/>
    <dgm:cxn modelId="{6BA701E8-F08F-43BF-9252-B37ECA7A6365}" srcId="{161B0E98-261F-4A10-87D0-EB234740D5FC}" destId="{1A64E583-E834-4918-A069-89BD2B373FDD}" srcOrd="0" destOrd="0" parTransId="{F04EB182-C4EC-4471-8BFA-210A24BE0DA1}" sibTransId="{BE2A4A61-A42D-46EC-B68E-087F30BDCBCD}"/>
    <dgm:cxn modelId="{BAC095F8-8E1E-4561-A2DB-0810FB182C7C}" type="presOf" srcId="{1A64E583-E834-4918-A069-89BD2B373FDD}" destId="{49EBEA0A-5AFC-4A5F-9463-41E3EB774FDB}" srcOrd="0" destOrd="0" presId="urn:microsoft.com/office/officeart/2008/layout/HorizontalMultiLevelHierarchy"/>
    <dgm:cxn modelId="{C41E41FC-D158-47FB-91E4-89D16B545783}" type="presOf" srcId="{CAF6C96D-AA89-4F5F-9D0F-A1EE952D021E}" destId="{29F0534C-2A41-4B46-8787-8945CDFA805A}" srcOrd="0" destOrd="0" presId="urn:microsoft.com/office/officeart/2008/layout/HorizontalMultiLevelHierarchy"/>
    <dgm:cxn modelId="{5D0D48DB-3E49-4079-B933-530BECD0E291}" type="presParOf" srcId="{159DDCBF-92FF-4C54-A38B-5B8CAB33E7BC}" destId="{008D07AA-D0AE-4DBD-846F-7E264C8BCB04}" srcOrd="0" destOrd="0" presId="urn:microsoft.com/office/officeart/2008/layout/HorizontalMultiLevelHierarchy"/>
    <dgm:cxn modelId="{FAD54BE9-4113-43DA-95B5-692A108847C6}" type="presParOf" srcId="{008D07AA-D0AE-4DBD-846F-7E264C8BCB04}" destId="{49EBEA0A-5AFC-4A5F-9463-41E3EB774FDB}" srcOrd="0" destOrd="0" presId="urn:microsoft.com/office/officeart/2008/layout/HorizontalMultiLevelHierarchy"/>
    <dgm:cxn modelId="{0C6ED757-0CEF-4F1A-9266-B2DA1330C695}" type="presParOf" srcId="{008D07AA-D0AE-4DBD-846F-7E264C8BCB04}" destId="{17414C3A-C254-430D-A295-BC6ABBF98F2C}" srcOrd="1" destOrd="0" presId="urn:microsoft.com/office/officeart/2008/layout/HorizontalMultiLevelHierarchy"/>
    <dgm:cxn modelId="{5C9170D6-A0F6-4193-965B-064F2B61C480}" type="presParOf" srcId="{17414C3A-C254-430D-A295-BC6ABBF98F2C}" destId="{0123879C-7E7B-4807-92CF-E4C2318EAC0C}" srcOrd="0" destOrd="0" presId="urn:microsoft.com/office/officeart/2008/layout/HorizontalMultiLevelHierarchy"/>
    <dgm:cxn modelId="{BD7A2097-A900-403E-90D6-E0A762A03DFB}" type="presParOf" srcId="{0123879C-7E7B-4807-92CF-E4C2318EAC0C}" destId="{B147295C-8603-42E3-9686-DBC062BD1CD9}" srcOrd="0" destOrd="0" presId="urn:microsoft.com/office/officeart/2008/layout/HorizontalMultiLevelHierarchy"/>
    <dgm:cxn modelId="{F9811A06-E238-4982-8AD4-89915F890C60}" type="presParOf" srcId="{17414C3A-C254-430D-A295-BC6ABBF98F2C}" destId="{43C25EDF-92EA-40A0-B7D3-1F32F38928F3}" srcOrd="1" destOrd="0" presId="urn:microsoft.com/office/officeart/2008/layout/HorizontalMultiLevelHierarchy"/>
    <dgm:cxn modelId="{C310073A-F65B-4AB1-AFCA-2E7ADE388A6A}" type="presParOf" srcId="{43C25EDF-92EA-40A0-B7D3-1F32F38928F3}" destId="{0645BDDB-6A49-41BE-A090-9CD5373304D1}" srcOrd="0" destOrd="0" presId="urn:microsoft.com/office/officeart/2008/layout/HorizontalMultiLevelHierarchy"/>
    <dgm:cxn modelId="{53054693-F5EE-43D5-A5E6-DA2334DDDCF4}" type="presParOf" srcId="{43C25EDF-92EA-40A0-B7D3-1F32F38928F3}" destId="{1EEFB5CB-05D7-4DE9-8098-053BACDE6A42}" srcOrd="1" destOrd="0" presId="urn:microsoft.com/office/officeart/2008/layout/HorizontalMultiLevelHierarchy"/>
    <dgm:cxn modelId="{C7DB0D1F-A612-4218-BF9A-79939989E135}" type="presParOf" srcId="{17414C3A-C254-430D-A295-BC6ABBF98F2C}" destId="{22C9E04C-8654-408C-8E2E-08184FE74049}" srcOrd="2" destOrd="0" presId="urn:microsoft.com/office/officeart/2008/layout/HorizontalMultiLevelHierarchy"/>
    <dgm:cxn modelId="{22642D50-6E5F-4005-97DB-699660D5C011}" type="presParOf" srcId="{22C9E04C-8654-408C-8E2E-08184FE74049}" destId="{8C1C4916-9EE6-4A07-806B-9B3209AE5946}" srcOrd="0" destOrd="0" presId="urn:microsoft.com/office/officeart/2008/layout/HorizontalMultiLevelHierarchy"/>
    <dgm:cxn modelId="{72E2617F-2CB6-485A-882F-9ED94A3C0BC3}" type="presParOf" srcId="{17414C3A-C254-430D-A295-BC6ABBF98F2C}" destId="{BB88AFBD-DFFB-436F-9C05-BC6599986EAB}" srcOrd="3" destOrd="0" presId="urn:microsoft.com/office/officeart/2008/layout/HorizontalMultiLevelHierarchy"/>
    <dgm:cxn modelId="{0702A9E7-FF3C-4E26-8E30-8E8F9A897BED}" type="presParOf" srcId="{BB88AFBD-DFFB-436F-9C05-BC6599986EAB}" destId="{A36C660E-6FD3-4EF4-A96E-FE7624EB5FC1}" srcOrd="0" destOrd="0" presId="urn:microsoft.com/office/officeart/2008/layout/HorizontalMultiLevelHierarchy"/>
    <dgm:cxn modelId="{894A6BD2-FBC4-48D4-9E05-66E18368AF6E}" type="presParOf" srcId="{BB88AFBD-DFFB-436F-9C05-BC6599986EAB}" destId="{63B0579F-A24B-4872-BB7E-13D8362FCD0E}" srcOrd="1" destOrd="0" presId="urn:microsoft.com/office/officeart/2008/layout/HorizontalMultiLevelHierarchy"/>
    <dgm:cxn modelId="{35C9AB91-DBEC-4157-B701-75DC3AA2F0E2}" type="presParOf" srcId="{17414C3A-C254-430D-A295-BC6ABBF98F2C}" destId="{29F0534C-2A41-4B46-8787-8945CDFA805A}" srcOrd="4" destOrd="0" presId="urn:microsoft.com/office/officeart/2008/layout/HorizontalMultiLevelHierarchy"/>
    <dgm:cxn modelId="{13CF33A0-900C-4851-AD73-7BF459CD20DE}" type="presParOf" srcId="{29F0534C-2A41-4B46-8787-8945CDFA805A}" destId="{2F44369F-82DB-4454-AA6E-5FD8BE18C38D}" srcOrd="0" destOrd="0" presId="urn:microsoft.com/office/officeart/2008/layout/HorizontalMultiLevelHierarchy"/>
    <dgm:cxn modelId="{37C46494-DDE6-4DFB-A1FE-E84EC1F38D2A}" type="presParOf" srcId="{17414C3A-C254-430D-A295-BC6ABBF98F2C}" destId="{AC05DE32-610A-4763-8927-70E6773F3319}" srcOrd="5" destOrd="0" presId="urn:microsoft.com/office/officeart/2008/layout/HorizontalMultiLevelHierarchy"/>
    <dgm:cxn modelId="{23B0AD63-E11B-4380-B7A9-76AA60EC07D5}" type="presParOf" srcId="{AC05DE32-610A-4763-8927-70E6773F3319}" destId="{85D2AC58-7A81-4341-AA50-9A68E38A3D97}" srcOrd="0" destOrd="0" presId="urn:microsoft.com/office/officeart/2008/layout/HorizontalMultiLevelHierarchy"/>
    <dgm:cxn modelId="{3EF160C3-891C-41CC-BC5C-E032423B8D39}" type="presParOf" srcId="{AC05DE32-610A-4763-8927-70E6773F3319}" destId="{15B21F96-42AF-437C-9AFB-2A7F856C7A6A}" srcOrd="1" destOrd="0" presId="urn:microsoft.com/office/officeart/2008/layout/HorizontalMultiLevelHierarchy"/>
    <dgm:cxn modelId="{3224D817-F7DB-4A31-AA4B-3C810796BE4D}" type="presParOf" srcId="{17414C3A-C254-430D-A295-BC6ABBF98F2C}" destId="{0ADED3CB-9F0F-4ECC-8349-4D790B04EB94}" srcOrd="6" destOrd="0" presId="urn:microsoft.com/office/officeart/2008/layout/HorizontalMultiLevelHierarchy"/>
    <dgm:cxn modelId="{B45F2B4A-C288-4DD2-986E-6E95AFB205F1}" type="presParOf" srcId="{0ADED3CB-9F0F-4ECC-8349-4D790B04EB94}" destId="{BD26C835-DFF8-4DE0-AB18-62C426A9002B}" srcOrd="0" destOrd="0" presId="urn:microsoft.com/office/officeart/2008/layout/HorizontalMultiLevelHierarchy"/>
    <dgm:cxn modelId="{9687C3D5-6615-4283-89B5-7733A9D468E7}" type="presParOf" srcId="{17414C3A-C254-430D-A295-BC6ABBF98F2C}" destId="{F35EFF63-A834-4C04-A7B3-3978D9257563}" srcOrd="7" destOrd="0" presId="urn:microsoft.com/office/officeart/2008/layout/HorizontalMultiLevelHierarchy"/>
    <dgm:cxn modelId="{5913D497-5F32-4CD5-81F7-D99461DA09E1}" type="presParOf" srcId="{F35EFF63-A834-4C04-A7B3-3978D9257563}" destId="{9DFAFC2F-DFE0-437C-B02E-4B9FE0C0B0BD}" srcOrd="0" destOrd="0" presId="urn:microsoft.com/office/officeart/2008/layout/HorizontalMultiLevelHierarchy"/>
    <dgm:cxn modelId="{27AB3AD0-EB41-48B3-B0F7-1460A96B72C4}" type="presParOf" srcId="{F35EFF63-A834-4C04-A7B3-3978D9257563}" destId="{62C86B16-58F7-43A5-99AF-91BED6DC6D9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38DC81-1D33-428C-ABE8-206FCFBB15D1}" type="doc">
      <dgm:prSet loTypeId="urn:microsoft.com/office/officeart/2005/8/layout/hChevron3" loCatId="process" qsTypeId="urn:microsoft.com/office/officeart/2005/8/quickstyle/simple1" qsCatId="simple" csTypeId="urn:microsoft.com/office/officeart/2005/8/colors/accent1_1" csCatId="accent1" phldr="1"/>
      <dgm:spPr/>
    </dgm:pt>
    <dgm:pt modelId="{39CC4796-AFD0-4305-9FD6-FD6DDDF2F94A}">
      <dgm:prSet phldrT="[Text]" custT="1"/>
      <dgm:spPr>
        <a:ln>
          <a:solidFill>
            <a:srgbClr val="C00000"/>
          </a:solidFill>
        </a:ln>
      </dgm:spPr>
      <dgm:t>
        <a:bodyPr/>
        <a:lstStyle/>
        <a:p>
          <a:r>
            <a:rPr lang="en-US" sz="1800" dirty="0"/>
            <a:t>80+ obsolete/duplicate deleted</a:t>
          </a:r>
        </a:p>
      </dgm:t>
    </dgm:pt>
    <dgm:pt modelId="{2E75C7B4-F243-4681-91C0-4AF395591C61}" type="parTrans" cxnId="{031E7AB0-E219-41A5-8A1D-AC78E87093A4}">
      <dgm:prSet/>
      <dgm:spPr/>
      <dgm:t>
        <a:bodyPr/>
        <a:lstStyle/>
        <a:p>
          <a:endParaRPr lang="en-US"/>
        </a:p>
      </dgm:t>
    </dgm:pt>
    <dgm:pt modelId="{8269687D-100D-4980-9CFB-3C58224827EB}" type="sibTrans" cxnId="{031E7AB0-E219-41A5-8A1D-AC78E87093A4}">
      <dgm:prSet/>
      <dgm:spPr/>
      <dgm:t>
        <a:bodyPr/>
        <a:lstStyle/>
        <a:p>
          <a:endParaRPr lang="en-US"/>
        </a:p>
      </dgm:t>
    </dgm:pt>
    <dgm:pt modelId="{9AD7D47A-4705-44FC-AD6F-0D61813946C2}">
      <dgm:prSet phldrT="[Text]" custT="1"/>
      <dgm:spPr>
        <a:ln>
          <a:solidFill>
            <a:srgbClr val="C00000"/>
          </a:solidFill>
        </a:ln>
      </dgm:spPr>
      <dgm:t>
        <a:bodyPr/>
        <a:lstStyle/>
        <a:p>
          <a:r>
            <a:rPr lang="en-US" sz="1600" dirty="0"/>
            <a:t>30 “new”, previously implemented through internal GSA policies, incorporated into GSAR parts 538 and 552</a:t>
          </a:r>
        </a:p>
      </dgm:t>
    </dgm:pt>
    <dgm:pt modelId="{7C5B719E-0C10-48FC-9623-A5B4610C2F1A}" type="parTrans" cxnId="{2808CAA5-CFAA-4912-B5FA-439E65D491D3}">
      <dgm:prSet/>
      <dgm:spPr/>
      <dgm:t>
        <a:bodyPr/>
        <a:lstStyle/>
        <a:p>
          <a:endParaRPr lang="en-US"/>
        </a:p>
      </dgm:t>
    </dgm:pt>
    <dgm:pt modelId="{00CF68ED-7880-499C-B95E-2A9899AFCE44}" type="sibTrans" cxnId="{2808CAA5-CFAA-4912-B5FA-439E65D491D3}">
      <dgm:prSet/>
      <dgm:spPr/>
      <dgm:t>
        <a:bodyPr/>
        <a:lstStyle/>
        <a:p>
          <a:endParaRPr lang="en-US"/>
        </a:p>
      </dgm:t>
    </dgm:pt>
    <dgm:pt modelId="{2BED7647-564E-48B7-B44B-46B6C0AB2391}">
      <dgm:prSet phldrT="[Text]" custT="1"/>
      <dgm:spPr>
        <a:ln>
          <a:solidFill>
            <a:srgbClr val="C00000"/>
          </a:solidFill>
        </a:ln>
      </dgm:spPr>
      <dgm:t>
        <a:bodyPr/>
        <a:lstStyle/>
        <a:p>
          <a:r>
            <a:rPr lang="en-US" sz="2000" dirty="0"/>
            <a:t>4 reinstated</a:t>
          </a:r>
        </a:p>
      </dgm:t>
    </dgm:pt>
    <dgm:pt modelId="{BD4096CD-BE31-4EF3-A907-E654637C5D94}" type="parTrans" cxnId="{293A972F-5A72-4AB8-B9BF-3983A2313971}">
      <dgm:prSet/>
      <dgm:spPr/>
      <dgm:t>
        <a:bodyPr/>
        <a:lstStyle/>
        <a:p>
          <a:endParaRPr lang="en-US"/>
        </a:p>
      </dgm:t>
    </dgm:pt>
    <dgm:pt modelId="{DC8B901B-DF15-492F-8353-4E35E721CABD}" type="sibTrans" cxnId="{293A972F-5A72-4AB8-B9BF-3983A2313971}">
      <dgm:prSet/>
      <dgm:spPr/>
      <dgm:t>
        <a:bodyPr/>
        <a:lstStyle/>
        <a:p>
          <a:endParaRPr lang="en-US"/>
        </a:p>
      </dgm:t>
    </dgm:pt>
    <dgm:pt modelId="{95F26E3D-E825-4366-AD40-E470B7BFCCD5}">
      <dgm:prSet custT="1"/>
      <dgm:spPr>
        <a:ln>
          <a:solidFill>
            <a:srgbClr val="C00000"/>
          </a:solidFill>
        </a:ln>
      </dgm:spPr>
      <dgm:t>
        <a:bodyPr/>
        <a:lstStyle/>
        <a:p>
          <a:r>
            <a:rPr lang="en-US" sz="2000" dirty="0"/>
            <a:t>10 revised</a:t>
          </a:r>
        </a:p>
      </dgm:t>
    </dgm:pt>
    <dgm:pt modelId="{73EE76FE-A2D2-46C1-A4ED-7B66188FC29B}" type="parTrans" cxnId="{F1C7B1FB-BA3B-4D38-9924-8AF6015730D7}">
      <dgm:prSet/>
      <dgm:spPr/>
      <dgm:t>
        <a:bodyPr/>
        <a:lstStyle/>
        <a:p>
          <a:endParaRPr lang="en-US"/>
        </a:p>
      </dgm:t>
    </dgm:pt>
    <dgm:pt modelId="{AA351E07-9E7E-4B32-BF08-BC0B37695D27}" type="sibTrans" cxnId="{F1C7B1FB-BA3B-4D38-9924-8AF6015730D7}">
      <dgm:prSet/>
      <dgm:spPr/>
      <dgm:t>
        <a:bodyPr/>
        <a:lstStyle/>
        <a:p>
          <a:endParaRPr lang="en-US"/>
        </a:p>
      </dgm:t>
    </dgm:pt>
    <dgm:pt modelId="{9BEA6AA9-AC1C-4AA4-9BC8-5016CC61FEA6}" type="pres">
      <dgm:prSet presAssocID="{8938DC81-1D33-428C-ABE8-206FCFBB15D1}" presName="Name0" presStyleCnt="0">
        <dgm:presLayoutVars>
          <dgm:dir/>
          <dgm:resizeHandles val="exact"/>
        </dgm:presLayoutVars>
      </dgm:prSet>
      <dgm:spPr/>
    </dgm:pt>
    <dgm:pt modelId="{8C3C888E-D438-41FC-AD30-D848E5262729}" type="pres">
      <dgm:prSet presAssocID="{39CC4796-AFD0-4305-9FD6-FD6DDDF2F94A}" presName="parTxOnly" presStyleLbl="node1" presStyleIdx="0" presStyleCnt="4">
        <dgm:presLayoutVars>
          <dgm:bulletEnabled val="1"/>
        </dgm:presLayoutVars>
      </dgm:prSet>
      <dgm:spPr/>
    </dgm:pt>
    <dgm:pt modelId="{D91BA461-BD70-4542-A400-6F429755FFA9}" type="pres">
      <dgm:prSet presAssocID="{8269687D-100D-4980-9CFB-3C58224827EB}" presName="parSpace" presStyleCnt="0"/>
      <dgm:spPr/>
    </dgm:pt>
    <dgm:pt modelId="{F6F84262-48E6-4BDC-85DB-34FD7AE92700}" type="pres">
      <dgm:prSet presAssocID="{9AD7D47A-4705-44FC-AD6F-0D61813946C2}" presName="parTxOnly" presStyleLbl="node1" presStyleIdx="1" presStyleCnt="4">
        <dgm:presLayoutVars>
          <dgm:bulletEnabled val="1"/>
        </dgm:presLayoutVars>
      </dgm:prSet>
      <dgm:spPr/>
    </dgm:pt>
    <dgm:pt modelId="{E695D088-B9EA-4CCD-9677-203FFE232F7F}" type="pres">
      <dgm:prSet presAssocID="{00CF68ED-7880-499C-B95E-2A9899AFCE44}" presName="parSpace" presStyleCnt="0"/>
      <dgm:spPr/>
    </dgm:pt>
    <dgm:pt modelId="{79D9F989-39F2-44B7-B566-7D5D842DBEAD}" type="pres">
      <dgm:prSet presAssocID="{2BED7647-564E-48B7-B44B-46B6C0AB2391}" presName="parTxOnly" presStyleLbl="node1" presStyleIdx="2" presStyleCnt="4">
        <dgm:presLayoutVars>
          <dgm:bulletEnabled val="1"/>
        </dgm:presLayoutVars>
      </dgm:prSet>
      <dgm:spPr/>
    </dgm:pt>
    <dgm:pt modelId="{38883339-4547-426B-8CAB-64A75BC1803B}" type="pres">
      <dgm:prSet presAssocID="{DC8B901B-DF15-492F-8353-4E35E721CABD}" presName="parSpace" presStyleCnt="0"/>
      <dgm:spPr/>
    </dgm:pt>
    <dgm:pt modelId="{DF94BB6D-9BFA-4091-844B-1E9F72F8870E}" type="pres">
      <dgm:prSet presAssocID="{95F26E3D-E825-4366-AD40-E470B7BFCCD5}" presName="parTxOnly" presStyleLbl="node1" presStyleIdx="3" presStyleCnt="4">
        <dgm:presLayoutVars>
          <dgm:bulletEnabled val="1"/>
        </dgm:presLayoutVars>
      </dgm:prSet>
      <dgm:spPr/>
    </dgm:pt>
  </dgm:ptLst>
  <dgm:cxnLst>
    <dgm:cxn modelId="{293A972F-5A72-4AB8-B9BF-3983A2313971}" srcId="{8938DC81-1D33-428C-ABE8-206FCFBB15D1}" destId="{2BED7647-564E-48B7-B44B-46B6C0AB2391}" srcOrd="2" destOrd="0" parTransId="{BD4096CD-BE31-4EF3-A907-E654637C5D94}" sibTransId="{DC8B901B-DF15-492F-8353-4E35E721CABD}"/>
    <dgm:cxn modelId="{E2F8E538-2E40-4DF5-819C-9B80148878FE}" type="presOf" srcId="{9AD7D47A-4705-44FC-AD6F-0D61813946C2}" destId="{F6F84262-48E6-4BDC-85DB-34FD7AE92700}" srcOrd="0" destOrd="0" presId="urn:microsoft.com/office/officeart/2005/8/layout/hChevron3"/>
    <dgm:cxn modelId="{2C44CD80-0859-47A6-BEB0-ED06E9251BA3}" type="presOf" srcId="{39CC4796-AFD0-4305-9FD6-FD6DDDF2F94A}" destId="{8C3C888E-D438-41FC-AD30-D848E5262729}" srcOrd="0" destOrd="0" presId="urn:microsoft.com/office/officeart/2005/8/layout/hChevron3"/>
    <dgm:cxn modelId="{2808CAA5-CFAA-4912-B5FA-439E65D491D3}" srcId="{8938DC81-1D33-428C-ABE8-206FCFBB15D1}" destId="{9AD7D47A-4705-44FC-AD6F-0D61813946C2}" srcOrd="1" destOrd="0" parTransId="{7C5B719E-0C10-48FC-9623-A5B4610C2F1A}" sibTransId="{00CF68ED-7880-499C-B95E-2A9899AFCE44}"/>
    <dgm:cxn modelId="{031E7AB0-E219-41A5-8A1D-AC78E87093A4}" srcId="{8938DC81-1D33-428C-ABE8-206FCFBB15D1}" destId="{39CC4796-AFD0-4305-9FD6-FD6DDDF2F94A}" srcOrd="0" destOrd="0" parTransId="{2E75C7B4-F243-4681-91C0-4AF395591C61}" sibTransId="{8269687D-100D-4980-9CFB-3C58224827EB}"/>
    <dgm:cxn modelId="{4CAC55BF-116C-4BB6-AF69-3E8B12E15EAB}" type="presOf" srcId="{95F26E3D-E825-4366-AD40-E470B7BFCCD5}" destId="{DF94BB6D-9BFA-4091-844B-1E9F72F8870E}" srcOrd="0" destOrd="0" presId="urn:microsoft.com/office/officeart/2005/8/layout/hChevron3"/>
    <dgm:cxn modelId="{B0A61BD8-D515-4824-B12B-E2276B9148B0}" type="presOf" srcId="{8938DC81-1D33-428C-ABE8-206FCFBB15D1}" destId="{9BEA6AA9-AC1C-4AA4-9BC8-5016CC61FEA6}" srcOrd="0" destOrd="0" presId="urn:microsoft.com/office/officeart/2005/8/layout/hChevron3"/>
    <dgm:cxn modelId="{4A2A35DC-B13A-41E0-9F30-F5FA4CFD8E1A}" type="presOf" srcId="{2BED7647-564E-48B7-B44B-46B6C0AB2391}" destId="{79D9F989-39F2-44B7-B566-7D5D842DBEAD}" srcOrd="0" destOrd="0" presId="urn:microsoft.com/office/officeart/2005/8/layout/hChevron3"/>
    <dgm:cxn modelId="{F1C7B1FB-BA3B-4D38-9924-8AF6015730D7}" srcId="{8938DC81-1D33-428C-ABE8-206FCFBB15D1}" destId="{95F26E3D-E825-4366-AD40-E470B7BFCCD5}" srcOrd="3" destOrd="0" parTransId="{73EE76FE-A2D2-46C1-A4ED-7B66188FC29B}" sibTransId="{AA351E07-9E7E-4B32-BF08-BC0B37695D27}"/>
    <dgm:cxn modelId="{738CD55E-4552-4A65-8C1C-51597730C58A}" type="presParOf" srcId="{9BEA6AA9-AC1C-4AA4-9BC8-5016CC61FEA6}" destId="{8C3C888E-D438-41FC-AD30-D848E5262729}" srcOrd="0" destOrd="0" presId="urn:microsoft.com/office/officeart/2005/8/layout/hChevron3"/>
    <dgm:cxn modelId="{845A6490-EE81-447F-A9AD-63E56EB2C7A1}" type="presParOf" srcId="{9BEA6AA9-AC1C-4AA4-9BC8-5016CC61FEA6}" destId="{D91BA461-BD70-4542-A400-6F429755FFA9}" srcOrd="1" destOrd="0" presId="urn:microsoft.com/office/officeart/2005/8/layout/hChevron3"/>
    <dgm:cxn modelId="{7067BC1C-CD72-4733-9BF3-6149C6A76A36}" type="presParOf" srcId="{9BEA6AA9-AC1C-4AA4-9BC8-5016CC61FEA6}" destId="{F6F84262-48E6-4BDC-85DB-34FD7AE92700}" srcOrd="2" destOrd="0" presId="urn:microsoft.com/office/officeart/2005/8/layout/hChevron3"/>
    <dgm:cxn modelId="{7C02F382-53F4-404C-886B-76697185762F}" type="presParOf" srcId="{9BEA6AA9-AC1C-4AA4-9BC8-5016CC61FEA6}" destId="{E695D088-B9EA-4CCD-9677-203FFE232F7F}" srcOrd="3" destOrd="0" presId="urn:microsoft.com/office/officeart/2005/8/layout/hChevron3"/>
    <dgm:cxn modelId="{3395C558-396B-4F1B-9B46-2A20AE0A2AE3}" type="presParOf" srcId="{9BEA6AA9-AC1C-4AA4-9BC8-5016CC61FEA6}" destId="{79D9F989-39F2-44B7-B566-7D5D842DBEAD}" srcOrd="4" destOrd="0" presId="urn:microsoft.com/office/officeart/2005/8/layout/hChevron3"/>
    <dgm:cxn modelId="{E2C969FA-EDC1-45A4-B617-26A827D63211}" type="presParOf" srcId="{9BEA6AA9-AC1C-4AA4-9BC8-5016CC61FEA6}" destId="{38883339-4547-426B-8CAB-64A75BC1803B}" srcOrd="5" destOrd="0" presId="urn:microsoft.com/office/officeart/2005/8/layout/hChevron3"/>
    <dgm:cxn modelId="{1B244B49-2688-48DF-938A-6FC090E7C821}" type="presParOf" srcId="{9BEA6AA9-AC1C-4AA4-9BC8-5016CC61FEA6}" destId="{DF94BB6D-9BFA-4091-844B-1E9F72F8870E}"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59B3AD-2562-4A3E-B263-50E885E30AC1}"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9E72645A-5F75-4CA6-8927-40D0489C173C}">
      <dgm:prSet phldrT="[Text]"/>
      <dgm:spPr>
        <a:solidFill>
          <a:schemeClr val="bg2">
            <a:lumMod val="75000"/>
          </a:schemeClr>
        </a:solidFill>
      </dgm:spPr>
      <dgm:t>
        <a:bodyPr/>
        <a:lstStyle/>
        <a:p>
          <a:r>
            <a:rPr lang="en-US" dirty="0"/>
            <a:t>FY2019 Phase 1</a:t>
          </a:r>
        </a:p>
      </dgm:t>
    </dgm:pt>
    <dgm:pt modelId="{A5DA409E-FA71-402D-92D1-5580E8D90854}" type="parTrans" cxnId="{0FCA1A53-E7A3-48C4-92B0-AE34EEFDB947}">
      <dgm:prSet/>
      <dgm:spPr/>
      <dgm:t>
        <a:bodyPr/>
        <a:lstStyle/>
        <a:p>
          <a:endParaRPr lang="en-US"/>
        </a:p>
      </dgm:t>
    </dgm:pt>
    <dgm:pt modelId="{63B0305F-B664-454E-A266-5F539E20DDFC}" type="sibTrans" cxnId="{0FCA1A53-E7A3-48C4-92B0-AE34EEFDB947}">
      <dgm:prSet/>
      <dgm:spPr/>
      <dgm:t>
        <a:bodyPr/>
        <a:lstStyle/>
        <a:p>
          <a:endParaRPr lang="en-US"/>
        </a:p>
      </dgm:t>
    </dgm:pt>
    <dgm:pt modelId="{D980ECD8-C6EE-48A7-AA5F-C90A566E70A0}">
      <dgm:prSet phldrT="[Text]"/>
      <dgm:spPr>
        <a:ln>
          <a:solidFill>
            <a:schemeClr val="bg2">
              <a:lumMod val="90000"/>
            </a:schemeClr>
          </a:solidFill>
        </a:ln>
      </dgm:spPr>
      <dgm:t>
        <a:bodyPr/>
        <a:lstStyle/>
        <a:p>
          <a:pPr>
            <a:buFont typeface="Arial" panose="020B0604020202020204" pitchFamily="34" charset="0"/>
            <a:buNone/>
          </a:pPr>
          <a:r>
            <a:rPr lang="en-US" dirty="0">
              <a:solidFill>
                <a:srgbClr val="C00000"/>
              </a:solidFill>
            </a:rPr>
            <a:t>Develop the new Schedule solicitation</a:t>
          </a:r>
          <a:r>
            <a:rPr lang="en-US" dirty="0"/>
            <a:t>. Map duplicate SINs and use category management to better organize offerings. Release new Schedule and close existing Schedules to new offerors.</a:t>
          </a:r>
        </a:p>
      </dgm:t>
    </dgm:pt>
    <dgm:pt modelId="{B125D2E6-C0C2-447A-ABAF-1325E6BD2D58}" type="parTrans" cxnId="{992AAAF3-D983-496C-9DEA-CB2BBBFD5554}">
      <dgm:prSet/>
      <dgm:spPr/>
      <dgm:t>
        <a:bodyPr/>
        <a:lstStyle/>
        <a:p>
          <a:endParaRPr lang="en-US"/>
        </a:p>
      </dgm:t>
    </dgm:pt>
    <dgm:pt modelId="{514D4AF7-5871-4AE6-AC9B-1861D1B0CDEF}" type="sibTrans" cxnId="{992AAAF3-D983-496C-9DEA-CB2BBBFD5554}">
      <dgm:prSet/>
      <dgm:spPr/>
      <dgm:t>
        <a:bodyPr/>
        <a:lstStyle/>
        <a:p>
          <a:endParaRPr lang="en-US"/>
        </a:p>
      </dgm:t>
    </dgm:pt>
    <dgm:pt modelId="{9A518AC0-3BA9-45D5-8C75-8A1B0C2AF537}">
      <dgm:prSet phldrT="[Text]"/>
      <dgm:spPr>
        <a:solidFill>
          <a:schemeClr val="bg2">
            <a:lumMod val="75000"/>
          </a:schemeClr>
        </a:solidFill>
      </dgm:spPr>
      <dgm:t>
        <a:bodyPr/>
        <a:lstStyle/>
        <a:p>
          <a:r>
            <a:rPr lang="en-US" dirty="0"/>
            <a:t>FY2020 Phase 2</a:t>
          </a:r>
        </a:p>
      </dgm:t>
    </dgm:pt>
    <dgm:pt modelId="{65B74C9E-9313-47AB-BECC-F73DC927100E}" type="parTrans" cxnId="{8DA11E70-0CCF-4427-8886-A5B63E8781B3}">
      <dgm:prSet/>
      <dgm:spPr/>
      <dgm:t>
        <a:bodyPr/>
        <a:lstStyle/>
        <a:p>
          <a:endParaRPr lang="en-US"/>
        </a:p>
      </dgm:t>
    </dgm:pt>
    <dgm:pt modelId="{1CEE5949-84F4-442A-AD50-E6BB1D5DDBBB}" type="sibTrans" cxnId="{8DA11E70-0CCF-4427-8886-A5B63E8781B3}">
      <dgm:prSet/>
      <dgm:spPr/>
      <dgm:t>
        <a:bodyPr/>
        <a:lstStyle/>
        <a:p>
          <a:endParaRPr lang="en-US"/>
        </a:p>
      </dgm:t>
    </dgm:pt>
    <dgm:pt modelId="{26755744-5EF6-4F25-91C9-D715152D8631}">
      <dgm:prSet phldrT="[Text]"/>
      <dgm:spPr>
        <a:ln>
          <a:solidFill>
            <a:schemeClr val="bg2">
              <a:lumMod val="90000"/>
            </a:schemeClr>
          </a:solidFill>
        </a:ln>
      </dgm:spPr>
      <dgm:t>
        <a:bodyPr/>
        <a:lstStyle/>
        <a:p>
          <a:r>
            <a:rPr lang="en-US" dirty="0">
              <a:solidFill>
                <a:srgbClr val="C00000"/>
              </a:solidFill>
            </a:rPr>
            <a:t>Complete mass modification of all existing Schedule contracts. </a:t>
          </a:r>
          <a:r>
            <a:rPr lang="en-US" dirty="0"/>
            <a:t>Contracts will retain the current contract number and contractors may offer SINs that were previously on separate Schedules. </a:t>
          </a:r>
        </a:p>
      </dgm:t>
    </dgm:pt>
    <dgm:pt modelId="{573847AC-81DB-4990-A517-066F1CD1ECE0}" type="parTrans" cxnId="{A1823C3D-B22A-4CC1-BAFA-143BE1D76D24}">
      <dgm:prSet/>
      <dgm:spPr/>
      <dgm:t>
        <a:bodyPr/>
        <a:lstStyle/>
        <a:p>
          <a:endParaRPr lang="en-US"/>
        </a:p>
      </dgm:t>
    </dgm:pt>
    <dgm:pt modelId="{F47FD0C0-641D-4811-B4F7-12087A65B3F3}" type="sibTrans" cxnId="{A1823C3D-B22A-4CC1-BAFA-143BE1D76D24}">
      <dgm:prSet/>
      <dgm:spPr/>
      <dgm:t>
        <a:bodyPr/>
        <a:lstStyle/>
        <a:p>
          <a:endParaRPr lang="en-US"/>
        </a:p>
      </dgm:t>
    </dgm:pt>
    <dgm:pt modelId="{C22A1BC0-5D34-4565-BA83-A6315D98377A}">
      <dgm:prSet phldrT="[Text]"/>
      <dgm:spPr>
        <a:solidFill>
          <a:schemeClr val="bg2">
            <a:lumMod val="75000"/>
          </a:schemeClr>
        </a:solidFill>
      </dgm:spPr>
      <dgm:t>
        <a:bodyPr/>
        <a:lstStyle/>
        <a:p>
          <a:r>
            <a:rPr lang="en-US" dirty="0"/>
            <a:t>FY2020 Phase 3</a:t>
          </a:r>
        </a:p>
      </dgm:t>
    </dgm:pt>
    <dgm:pt modelId="{8FFEF7CA-01E4-441F-9E74-B67566292A3E}" type="parTrans" cxnId="{6360805F-A460-40EE-B0B0-58EDB5E9516C}">
      <dgm:prSet/>
      <dgm:spPr/>
      <dgm:t>
        <a:bodyPr/>
        <a:lstStyle/>
        <a:p>
          <a:endParaRPr lang="en-US"/>
        </a:p>
      </dgm:t>
    </dgm:pt>
    <dgm:pt modelId="{FC0DD862-7FAC-4B1C-93DA-224C02C8464D}" type="sibTrans" cxnId="{6360805F-A460-40EE-B0B0-58EDB5E9516C}">
      <dgm:prSet/>
      <dgm:spPr/>
      <dgm:t>
        <a:bodyPr/>
        <a:lstStyle/>
        <a:p>
          <a:endParaRPr lang="en-US"/>
        </a:p>
      </dgm:t>
    </dgm:pt>
    <dgm:pt modelId="{8C14E9EF-1070-448C-8ECB-6AB3866DF312}">
      <dgm:prSet phldrT="[Text]"/>
      <dgm:spPr>
        <a:ln>
          <a:solidFill>
            <a:schemeClr val="bg2">
              <a:lumMod val="90000"/>
            </a:schemeClr>
          </a:solidFill>
        </a:ln>
      </dgm:spPr>
      <dgm:t>
        <a:bodyPr/>
        <a:lstStyle/>
        <a:p>
          <a:r>
            <a:rPr lang="en-US" dirty="0">
              <a:solidFill>
                <a:srgbClr val="C00000"/>
              </a:solidFill>
            </a:rPr>
            <a:t>Consolidate multiple contracts into a single contract for those contractors. </a:t>
          </a:r>
          <a:r>
            <a:rPr lang="en-US" dirty="0">
              <a:solidFill>
                <a:schemeClr val="tx1"/>
              </a:solidFill>
            </a:rPr>
            <a:t>This process will be unique to each contractor.</a:t>
          </a:r>
          <a:endParaRPr lang="en-US" dirty="0">
            <a:solidFill>
              <a:srgbClr val="C00000"/>
            </a:solidFill>
          </a:endParaRPr>
        </a:p>
      </dgm:t>
    </dgm:pt>
    <dgm:pt modelId="{3A7E0F09-22BE-401A-8EA3-FFEC3CECCBA2}" type="parTrans" cxnId="{2F74E575-E9A8-4573-86C2-5BE7432AF4FC}">
      <dgm:prSet/>
      <dgm:spPr/>
      <dgm:t>
        <a:bodyPr/>
        <a:lstStyle/>
        <a:p>
          <a:endParaRPr lang="en-US"/>
        </a:p>
      </dgm:t>
    </dgm:pt>
    <dgm:pt modelId="{AE0E6EC8-8BA5-4AE3-AA34-B86656E9CD80}" type="sibTrans" cxnId="{2F74E575-E9A8-4573-86C2-5BE7432AF4FC}">
      <dgm:prSet/>
      <dgm:spPr/>
      <dgm:t>
        <a:bodyPr/>
        <a:lstStyle/>
        <a:p>
          <a:endParaRPr lang="en-US"/>
        </a:p>
      </dgm:t>
    </dgm:pt>
    <dgm:pt modelId="{33297745-F2AA-4B82-B46F-FAFDEC04B22F}" type="pres">
      <dgm:prSet presAssocID="{0259B3AD-2562-4A3E-B263-50E885E30AC1}" presName="Name0" presStyleCnt="0">
        <dgm:presLayoutVars>
          <dgm:chMax val="5"/>
          <dgm:chPref val="5"/>
          <dgm:dir/>
          <dgm:animLvl val="lvl"/>
        </dgm:presLayoutVars>
      </dgm:prSet>
      <dgm:spPr/>
    </dgm:pt>
    <dgm:pt modelId="{A0714E3C-973C-4254-A7FF-3A9BDED4BF80}" type="pres">
      <dgm:prSet presAssocID="{9E72645A-5F75-4CA6-8927-40D0489C173C}" presName="parentText1" presStyleLbl="node1" presStyleIdx="0" presStyleCnt="3">
        <dgm:presLayoutVars>
          <dgm:chMax/>
          <dgm:chPref val="3"/>
          <dgm:bulletEnabled val="1"/>
        </dgm:presLayoutVars>
      </dgm:prSet>
      <dgm:spPr/>
    </dgm:pt>
    <dgm:pt modelId="{A3F90BB2-5537-4AF1-9D9B-8750DEEE3C52}" type="pres">
      <dgm:prSet presAssocID="{9E72645A-5F75-4CA6-8927-40D0489C173C}" presName="childText1" presStyleLbl="solidAlignAcc1" presStyleIdx="0" presStyleCnt="3">
        <dgm:presLayoutVars>
          <dgm:chMax val="0"/>
          <dgm:chPref val="0"/>
          <dgm:bulletEnabled val="1"/>
        </dgm:presLayoutVars>
      </dgm:prSet>
      <dgm:spPr/>
    </dgm:pt>
    <dgm:pt modelId="{51CE86EB-A4F0-4A10-896D-DAD04A625281}" type="pres">
      <dgm:prSet presAssocID="{9A518AC0-3BA9-45D5-8C75-8A1B0C2AF537}" presName="parentText2" presStyleLbl="node1" presStyleIdx="1" presStyleCnt="3">
        <dgm:presLayoutVars>
          <dgm:chMax/>
          <dgm:chPref val="3"/>
          <dgm:bulletEnabled val="1"/>
        </dgm:presLayoutVars>
      </dgm:prSet>
      <dgm:spPr/>
    </dgm:pt>
    <dgm:pt modelId="{906535E0-07BC-4354-AA62-AFABD87A3C2A}" type="pres">
      <dgm:prSet presAssocID="{9A518AC0-3BA9-45D5-8C75-8A1B0C2AF537}" presName="childText2" presStyleLbl="solidAlignAcc1" presStyleIdx="1" presStyleCnt="3">
        <dgm:presLayoutVars>
          <dgm:chMax val="0"/>
          <dgm:chPref val="0"/>
          <dgm:bulletEnabled val="1"/>
        </dgm:presLayoutVars>
      </dgm:prSet>
      <dgm:spPr/>
    </dgm:pt>
    <dgm:pt modelId="{AF2F052A-F33B-44F9-9E16-6E197039447D}" type="pres">
      <dgm:prSet presAssocID="{C22A1BC0-5D34-4565-BA83-A6315D98377A}" presName="parentText3" presStyleLbl="node1" presStyleIdx="2" presStyleCnt="3">
        <dgm:presLayoutVars>
          <dgm:chMax/>
          <dgm:chPref val="3"/>
          <dgm:bulletEnabled val="1"/>
        </dgm:presLayoutVars>
      </dgm:prSet>
      <dgm:spPr/>
    </dgm:pt>
    <dgm:pt modelId="{FDFC3CE1-9EB1-4F9C-A547-3CD2575B7743}" type="pres">
      <dgm:prSet presAssocID="{C22A1BC0-5D34-4565-BA83-A6315D98377A}" presName="childText3" presStyleLbl="solidAlignAcc1" presStyleIdx="2" presStyleCnt="3">
        <dgm:presLayoutVars>
          <dgm:chMax val="0"/>
          <dgm:chPref val="0"/>
          <dgm:bulletEnabled val="1"/>
        </dgm:presLayoutVars>
      </dgm:prSet>
      <dgm:spPr/>
    </dgm:pt>
  </dgm:ptLst>
  <dgm:cxnLst>
    <dgm:cxn modelId="{E3EE640D-4F94-4718-BF20-77AA000FD06F}" type="presOf" srcId="{8C14E9EF-1070-448C-8ECB-6AB3866DF312}" destId="{FDFC3CE1-9EB1-4F9C-A547-3CD2575B7743}" srcOrd="0" destOrd="0" presId="urn:microsoft.com/office/officeart/2009/3/layout/IncreasingArrowsProcess"/>
    <dgm:cxn modelId="{A1823C3D-B22A-4CC1-BAFA-143BE1D76D24}" srcId="{9A518AC0-3BA9-45D5-8C75-8A1B0C2AF537}" destId="{26755744-5EF6-4F25-91C9-D715152D8631}" srcOrd="0" destOrd="0" parTransId="{573847AC-81DB-4990-A517-066F1CD1ECE0}" sibTransId="{F47FD0C0-641D-4811-B4F7-12087A65B3F3}"/>
    <dgm:cxn modelId="{6360805F-A460-40EE-B0B0-58EDB5E9516C}" srcId="{0259B3AD-2562-4A3E-B263-50E885E30AC1}" destId="{C22A1BC0-5D34-4565-BA83-A6315D98377A}" srcOrd="2" destOrd="0" parTransId="{8FFEF7CA-01E4-441F-9E74-B67566292A3E}" sibTransId="{FC0DD862-7FAC-4B1C-93DA-224C02C8464D}"/>
    <dgm:cxn modelId="{51B93961-1842-47AF-BA74-A23AC3863667}" type="presOf" srcId="{0259B3AD-2562-4A3E-B263-50E885E30AC1}" destId="{33297745-F2AA-4B82-B46F-FAFDEC04B22F}" srcOrd="0" destOrd="0" presId="urn:microsoft.com/office/officeart/2009/3/layout/IncreasingArrowsProcess"/>
    <dgm:cxn modelId="{8DA11E70-0CCF-4427-8886-A5B63E8781B3}" srcId="{0259B3AD-2562-4A3E-B263-50E885E30AC1}" destId="{9A518AC0-3BA9-45D5-8C75-8A1B0C2AF537}" srcOrd="1" destOrd="0" parTransId="{65B74C9E-9313-47AB-BECC-F73DC927100E}" sibTransId="{1CEE5949-84F4-442A-AD50-E6BB1D5DDBBB}"/>
    <dgm:cxn modelId="{0FCA1A53-E7A3-48C4-92B0-AE34EEFDB947}" srcId="{0259B3AD-2562-4A3E-B263-50E885E30AC1}" destId="{9E72645A-5F75-4CA6-8927-40D0489C173C}" srcOrd="0" destOrd="0" parTransId="{A5DA409E-FA71-402D-92D1-5580E8D90854}" sibTransId="{63B0305F-B664-454E-A266-5F539E20DDFC}"/>
    <dgm:cxn modelId="{2F74E575-E9A8-4573-86C2-5BE7432AF4FC}" srcId="{C22A1BC0-5D34-4565-BA83-A6315D98377A}" destId="{8C14E9EF-1070-448C-8ECB-6AB3866DF312}" srcOrd="0" destOrd="0" parTransId="{3A7E0F09-22BE-401A-8EA3-FFEC3CECCBA2}" sibTransId="{AE0E6EC8-8BA5-4AE3-AA34-B86656E9CD80}"/>
    <dgm:cxn modelId="{357866A5-46E8-4AFC-94B1-DE8ED9BF556B}" type="presOf" srcId="{D980ECD8-C6EE-48A7-AA5F-C90A566E70A0}" destId="{A3F90BB2-5537-4AF1-9D9B-8750DEEE3C52}" srcOrd="0" destOrd="0" presId="urn:microsoft.com/office/officeart/2009/3/layout/IncreasingArrowsProcess"/>
    <dgm:cxn modelId="{083B3BB5-FF12-4D7D-A825-C30C9984CA62}" type="presOf" srcId="{9E72645A-5F75-4CA6-8927-40D0489C173C}" destId="{A0714E3C-973C-4254-A7FF-3A9BDED4BF80}" srcOrd="0" destOrd="0" presId="urn:microsoft.com/office/officeart/2009/3/layout/IncreasingArrowsProcess"/>
    <dgm:cxn modelId="{C51BEBCB-F8C4-4BCA-9CE4-49DCB06448A0}" type="presOf" srcId="{26755744-5EF6-4F25-91C9-D715152D8631}" destId="{906535E0-07BC-4354-AA62-AFABD87A3C2A}" srcOrd="0" destOrd="0" presId="urn:microsoft.com/office/officeart/2009/3/layout/IncreasingArrowsProcess"/>
    <dgm:cxn modelId="{928940E4-030C-4D24-B99F-8A7DBB974948}" type="presOf" srcId="{C22A1BC0-5D34-4565-BA83-A6315D98377A}" destId="{AF2F052A-F33B-44F9-9E16-6E197039447D}" srcOrd="0" destOrd="0" presId="urn:microsoft.com/office/officeart/2009/3/layout/IncreasingArrowsProcess"/>
    <dgm:cxn modelId="{E165DAE7-F03D-41D0-ADB3-D85EAB079F01}" type="presOf" srcId="{9A518AC0-3BA9-45D5-8C75-8A1B0C2AF537}" destId="{51CE86EB-A4F0-4A10-896D-DAD04A625281}" srcOrd="0" destOrd="0" presId="urn:microsoft.com/office/officeart/2009/3/layout/IncreasingArrowsProcess"/>
    <dgm:cxn modelId="{992AAAF3-D983-496C-9DEA-CB2BBBFD5554}" srcId="{9E72645A-5F75-4CA6-8927-40D0489C173C}" destId="{D980ECD8-C6EE-48A7-AA5F-C90A566E70A0}" srcOrd="0" destOrd="0" parTransId="{B125D2E6-C0C2-447A-ABAF-1325E6BD2D58}" sibTransId="{514D4AF7-5871-4AE6-AC9B-1861D1B0CDEF}"/>
    <dgm:cxn modelId="{227C8021-0B47-47E8-A3CA-AF9716305E07}" type="presParOf" srcId="{33297745-F2AA-4B82-B46F-FAFDEC04B22F}" destId="{A0714E3C-973C-4254-A7FF-3A9BDED4BF80}" srcOrd="0" destOrd="0" presId="urn:microsoft.com/office/officeart/2009/3/layout/IncreasingArrowsProcess"/>
    <dgm:cxn modelId="{C220D581-B4DB-423F-A8F6-AD9FB6E55412}" type="presParOf" srcId="{33297745-F2AA-4B82-B46F-FAFDEC04B22F}" destId="{A3F90BB2-5537-4AF1-9D9B-8750DEEE3C52}" srcOrd="1" destOrd="0" presId="urn:microsoft.com/office/officeart/2009/3/layout/IncreasingArrowsProcess"/>
    <dgm:cxn modelId="{C43FFC19-8825-4076-92F9-DCC0E4786811}" type="presParOf" srcId="{33297745-F2AA-4B82-B46F-FAFDEC04B22F}" destId="{51CE86EB-A4F0-4A10-896D-DAD04A625281}" srcOrd="2" destOrd="0" presId="urn:microsoft.com/office/officeart/2009/3/layout/IncreasingArrowsProcess"/>
    <dgm:cxn modelId="{920321C0-9022-4D3D-A989-CCCC5F030D52}" type="presParOf" srcId="{33297745-F2AA-4B82-B46F-FAFDEC04B22F}" destId="{906535E0-07BC-4354-AA62-AFABD87A3C2A}" srcOrd="3" destOrd="0" presId="urn:microsoft.com/office/officeart/2009/3/layout/IncreasingArrowsProcess"/>
    <dgm:cxn modelId="{D21A0B75-7CE8-4F13-B6A9-F4902FE72D72}" type="presParOf" srcId="{33297745-F2AA-4B82-B46F-FAFDEC04B22F}" destId="{AF2F052A-F33B-44F9-9E16-6E197039447D}" srcOrd="4" destOrd="0" presId="urn:microsoft.com/office/officeart/2009/3/layout/IncreasingArrowsProcess"/>
    <dgm:cxn modelId="{3EC51C71-2C0C-40E0-B113-3840A526F4D1}" type="presParOf" srcId="{33297745-F2AA-4B82-B46F-FAFDEC04B22F}" destId="{FDFC3CE1-9EB1-4F9C-A547-3CD2575B7743}"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9A954F-E7CB-4C04-BADF-25B51AAED71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3ACCC67-B0C6-4B84-8871-25F2A338ABEC}">
      <dgm:prSet phldrT="[Text]"/>
      <dgm:spPr>
        <a:solidFill>
          <a:schemeClr val="accent1">
            <a:lumMod val="75000"/>
          </a:schemeClr>
        </a:solidFill>
      </dgm:spPr>
      <dgm:t>
        <a:bodyPr/>
        <a:lstStyle/>
        <a:p>
          <a:r>
            <a:rPr lang="en-US" dirty="0"/>
            <a:t>Manufacturers or Distributors with </a:t>
          </a:r>
          <a:r>
            <a:rPr lang="en-US" i="1" dirty="0"/>
            <a:t>Significant Commercial Sales</a:t>
          </a:r>
        </a:p>
      </dgm:t>
    </dgm:pt>
    <dgm:pt modelId="{DDF35024-3E0F-48C1-9B0B-0FF740122FC7}" type="parTrans" cxnId="{29D3119D-4FDD-4B00-9302-58ADF6D905E1}">
      <dgm:prSet/>
      <dgm:spPr/>
      <dgm:t>
        <a:bodyPr/>
        <a:lstStyle/>
        <a:p>
          <a:endParaRPr lang="en-US"/>
        </a:p>
      </dgm:t>
    </dgm:pt>
    <dgm:pt modelId="{53B5B34F-2C52-485D-BC32-901599D84467}" type="sibTrans" cxnId="{29D3119D-4FDD-4B00-9302-58ADF6D905E1}">
      <dgm:prSet/>
      <dgm:spPr/>
      <dgm:t>
        <a:bodyPr/>
        <a:lstStyle/>
        <a:p>
          <a:endParaRPr lang="en-US"/>
        </a:p>
      </dgm:t>
    </dgm:pt>
    <dgm:pt modelId="{9CA7C392-9F78-419A-B37C-64BA2FF670E1}">
      <dgm:prSet phldrT="[Text]"/>
      <dgm:spPr>
        <a:solidFill>
          <a:schemeClr val="tx2">
            <a:lumMod val="20000"/>
            <a:lumOff val="80000"/>
            <a:alpha val="90000"/>
          </a:schemeClr>
        </a:solidFill>
      </dgm:spPr>
      <dgm:t>
        <a:bodyPr/>
        <a:lstStyle/>
        <a:p>
          <a:r>
            <a:rPr lang="en-US" dirty="0"/>
            <a:t>VA requires disclosure of all commercial customers that receive better than proposed pricing.</a:t>
          </a:r>
        </a:p>
      </dgm:t>
    </dgm:pt>
    <dgm:pt modelId="{C0D48DFA-1FEF-4537-918C-542CC95031DC}" type="parTrans" cxnId="{85324DDF-1754-4285-81AC-BD51BFD264CA}">
      <dgm:prSet/>
      <dgm:spPr/>
      <dgm:t>
        <a:bodyPr/>
        <a:lstStyle/>
        <a:p>
          <a:endParaRPr lang="en-US"/>
        </a:p>
      </dgm:t>
    </dgm:pt>
    <dgm:pt modelId="{2B7EF0EB-1F35-4683-8BCF-156F31E6513B}" type="sibTrans" cxnId="{85324DDF-1754-4285-81AC-BD51BFD264CA}">
      <dgm:prSet/>
      <dgm:spPr/>
      <dgm:t>
        <a:bodyPr/>
        <a:lstStyle/>
        <a:p>
          <a:endParaRPr lang="en-US"/>
        </a:p>
      </dgm:t>
    </dgm:pt>
    <dgm:pt modelId="{A96F4FBD-A19E-40E8-927C-10FEBC3B6066}">
      <dgm:prSet phldrT="[Text]"/>
      <dgm:spPr>
        <a:solidFill>
          <a:srgbClr val="C00000"/>
        </a:solidFill>
      </dgm:spPr>
      <dgm:t>
        <a:bodyPr/>
        <a:lstStyle/>
        <a:p>
          <a:r>
            <a:rPr lang="en-US" dirty="0"/>
            <a:t>Distributors/Resellers with </a:t>
          </a:r>
          <a:r>
            <a:rPr lang="en-US" i="1" dirty="0"/>
            <a:t>Insignificant Commercial Sales</a:t>
          </a:r>
        </a:p>
      </dgm:t>
    </dgm:pt>
    <dgm:pt modelId="{BB5CF2F8-BF4A-4472-BE8B-3107F9678161}" type="parTrans" cxnId="{0513760E-A0A9-4BB2-843D-C5C483D5F052}">
      <dgm:prSet/>
      <dgm:spPr/>
      <dgm:t>
        <a:bodyPr/>
        <a:lstStyle/>
        <a:p>
          <a:endParaRPr lang="en-US"/>
        </a:p>
      </dgm:t>
    </dgm:pt>
    <dgm:pt modelId="{CA5C5E8F-942F-47B7-A9C5-C880E5B9861D}" type="sibTrans" cxnId="{0513760E-A0A9-4BB2-843D-C5C483D5F052}">
      <dgm:prSet/>
      <dgm:spPr/>
      <dgm:t>
        <a:bodyPr/>
        <a:lstStyle/>
        <a:p>
          <a:endParaRPr lang="en-US"/>
        </a:p>
      </dgm:t>
    </dgm:pt>
    <dgm:pt modelId="{CF3A784A-C4C8-42EF-88C6-B393AD4D3C79}">
      <dgm:prSet phldrT="[Text]"/>
      <dgm:spPr>
        <a:solidFill>
          <a:schemeClr val="tx2">
            <a:lumMod val="20000"/>
            <a:lumOff val="80000"/>
            <a:alpha val="90000"/>
          </a:schemeClr>
        </a:solidFill>
      </dgm:spPr>
      <dgm:t>
        <a:bodyPr/>
        <a:lstStyle/>
        <a:p>
          <a:r>
            <a:rPr lang="en-US" dirty="0"/>
            <a:t>VA will request that your manufacturer(s) disclose their own commercial sales practices.</a:t>
          </a:r>
        </a:p>
      </dgm:t>
    </dgm:pt>
    <dgm:pt modelId="{9298DC69-AF9D-4097-96FC-146EE58162DF}" type="parTrans" cxnId="{95FA209C-105A-42CC-9B92-66CC18A0002B}">
      <dgm:prSet/>
      <dgm:spPr/>
      <dgm:t>
        <a:bodyPr/>
        <a:lstStyle/>
        <a:p>
          <a:endParaRPr lang="en-US"/>
        </a:p>
      </dgm:t>
    </dgm:pt>
    <dgm:pt modelId="{FECBF46E-A90A-4652-9B62-189CAA32F58D}" type="sibTrans" cxnId="{95FA209C-105A-42CC-9B92-66CC18A0002B}">
      <dgm:prSet/>
      <dgm:spPr/>
      <dgm:t>
        <a:bodyPr/>
        <a:lstStyle/>
        <a:p>
          <a:endParaRPr lang="en-US"/>
        </a:p>
      </dgm:t>
    </dgm:pt>
    <dgm:pt modelId="{E9C74DA3-2979-4F2A-8BB4-E1C4730EA987}">
      <dgm:prSet/>
      <dgm:spPr>
        <a:solidFill>
          <a:schemeClr val="tx2">
            <a:lumMod val="20000"/>
            <a:lumOff val="80000"/>
            <a:alpha val="90000"/>
          </a:schemeClr>
        </a:solidFill>
      </dgm:spPr>
      <dgm:t>
        <a:bodyPr/>
        <a:lstStyle/>
        <a:p>
          <a:r>
            <a:rPr lang="en-US"/>
            <a:t>VA will not request cost info.</a:t>
          </a:r>
          <a:endParaRPr lang="en-US" dirty="0"/>
        </a:p>
      </dgm:t>
    </dgm:pt>
    <dgm:pt modelId="{E73874DF-EC5E-4BF1-B96F-6BC9D303C375}" type="parTrans" cxnId="{BD57FA65-5C77-4825-ABFF-58E297902ECF}">
      <dgm:prSet/>
      <dgm:spPr/>
      <dgm:t>
        <a:bodyPr/>
        <a:lstStyle/>
        <a:p>
          <a:endParaRPr lang="en-US"/>
        </a:p>
      </dgm:t>
    </dgm:pt>
    <dgm:pt modelId="{51BE8480-4A27-4FA8-9BA4-9475F8F9E8A0}" type="sibTrans" cxnId="{BD57FA65-5C77-4825-ABFF-58E297902ECF}">
      <dgm:prSet/>
      <dgm:spPr/>
      <dgm:t>
        <a:bodyPr/>
        <a:lstStyle/>
        <a:p>
          <a:endParaRPr lang="en-US"/>
        </a:p>
      </dgm:t>
    </dgm:pt>
    <dgm:pt modelId="{B5CBB3C6-98E9-4412-9CDF-D4DCC3765029}">
      <dgm:prSet/>
      <dgm:spPr>
        <a:solidFill>
          <a:schemeClr val="tx2">
            <a:lumMod val="20000"/>
            <a:lumOff val="80000"/>
            <a:alpha val="90000"/>
          </a:schemeClr>
        </a:solidFill>
      </dgm:spPr>
      <dgm:t>
        <a:bodyPr/>
        <a:lstStyle/>
        <a:p>
          <a:r>
            <a:rPr lang="en-US" dirty="0"/>
            <a:t>Tracking customer will be a commercial customer.</a:t>
          </a:r>
        </a:p>
      </dgm:t>
    </dgm:pt>
    <dgm:pt modelId="{38DE3D3B-B36A-4141-BA33-C7EB4906AA7A}" type="parTrans" cxnId="{7E0F860B-51CF-40DB-ADC1-1907901FDC9A}">
      <dgm:prSet/>
      <dgm:spPr/>
      <dgm:t>
        <a:bodyPr/>
        <a:lstStyle/>
        <a:p>
          <a:endParaRPr lang="en-US"/>
        </a:p>
      </dgm:t>
    </dgm:pt>
    <dgm:pt modelId="{2B6BBA8F-7C44-481F-921F-13033F06113C}" type="sibTrans" cxnId="{7E0F860B-51CF-40DB-ADC1-1907901FDC9A}">
      <dgm:prSet/>
      <dgm:spPr/>
      <dgm:t>
        <a:bodyPr/>
        <a:lstStyle/>
        <a:p>
          <a:endParaRPr lang="en-US"/>
        </a:p>
      </dgm:t>
    </dgm:pt>
    <dgm:pt modelId="{86FC6568-6300-447C-861B-8CBD431D2E86}">
      <dgm:prSet/>
      <dgm:spPr>
        <a:solidFill>
          <a:schemeClr val="tx2">
            <a:lumMod val="20000"/>
            <a:lumOff val="80000"/>
            <a:alpha val="90000"/>
          </a:schemeClr>
        </a:solidFill>
      </dgm:spPr>
      <dgm:t>
        <a:bodyPr/>
        <a:lstStyle/>
        <a:p>
          <a:r>
            <a:rPr lang="en-US" dirty="0"/>
            <a:t>VA requires disclosure of acquisition cost and markup.</a:t>
          </a:r>
        </a:p>
      </dgm:t>
    </dgm:pt>
    <dgm:pt modelId="{F04220B8-6CDB-4174-B633-74A3FA749E65}" type="parTrans" cxnId="{88870A0D-60D7-472A-8C62-DEE6C16BF48F}">
      <dgm:prSet/>
      <dgm:spPr/>
      <dgm:t>
        <a:bodyPr/>
        <a:lstStyle/>
        <a:p>
          <a:endParaRPr lang="en-US"/>
        </a:p>
      </dgm:t>
    </dgm:pt>
    <dgm:pt modelId="{50A0C478-B883-4A99-B61A-997DFF19C9F8}" type="sibTrans" cxnId="{88870A0D-60D7-472A-8C62-DEE6C16BF48F}">
      <dgm:prSet/>
      <dgm:spPr/>
      <dgm:t>
        <a:bodyPr/>
        <a:lstStyle/>
        <a:p>
          <a:endParaRPr lang="en-US"/>
        </a:p>
      </dgm:t>
    </dgm:pt>
    <dgm:pt modelId="{A13DE0C4-BB8A-413E-82B9-CFAB5849EAFE}">
      <dgm:prSet/>
      <dgm:spPr>
        <a:solidFill>
          <a:schemeClr val="tx2">
            <a:lumMod val="20000"/>
            <a:lumOff val="80000"/>
            <a:alpha val="90000"/>
          </a:schemeClr>
        </a:solidFill>
      </dgm:spPr>
      <dgm:t>
        <a:bodyPr/>
        <a:lstStyle/>
        <a:p>
          <a:r>
            <a:rPr lang="en-US" dirty="0"/>
            <a:t>Tracking customer will be cost basis.</a:t>
          </a:r>
        </a:p>
      </dgm:t>
    </dgm:pt>
    <dgm:pt modelId="{B675FAA9-A837-4873-AA83-BC00B2405BE9}" type="parTrans" cxnId="{FAA1A829-E60F-406B-891B-1D3E51148AF5}">
      <dgm:prSet/>
      <dgm:spPr/>
      <dgm:t>
        <a:bodyPr/>
        <a:lstStyle/>
        <a:p>
          <a:endParaRPr lang="en-US"/>
        </a:p>
      </dgm:t>
    </dgm:pt>
    <dgm:pt modelId="{3ED09689-3D89-4021-BB3F-D942F5D2951D}" type="sibTrans" cxnId="{FAA1A829-E60F-406B-891B-1D3E51148AF5}">
      <dgm:prSet/>
      <dgm:spPr/>
      <dgm:t>
        <a:bodyPr/>
        <a:lstStyle/>
        <a:p>
          <a:endParaRPr lang="en-US"/>
        </a:p>
      </dgm:t>
    </dgm:pt>
    <dgm:pt modelId="{2FE819EB-C3D1-43F3-86B8-AE460421FFBF}" type="pres">
      <dgm:prSet presAssocID="{129A954F-E7CB-4C04-BADF-25B51AAED716}" presName="Name0" presStyleCnt="0">
        <dgm:presLayoutVars>
          <dgm:dir/>
          <dgm:animLvl val="lvl"/>
          <dgm:resizeHandles val="exact"/>
        </dgm:presLayoutVars>
      </dgm:prSet>
      <dgm:spPr/>
    </dgm:pt>
    <dgm:pt modelId="{E8AA9270-C9A7-4E4B-BB0C-C19BE39F9524}" type="pres">
      <dgm:prSet presAssocID="{13ACCC67-B0C6-4B84-8871-25F2A338ABEC}" presName="composite" presStyleCnt="0"/>
      <dgm:spPr/>
    </dgm:pt>
    <dgm:pt modelId="{F9AB64B5-67DB-4FB2-AC9F-31BBD38740F7}" type="pres">
      <dgm:prSet presAssocID="{13ACCC67-B0C6-4B84-8871-25F2A338ABEC}" presName="parTx" presStyleLbl="alignNode1" presStyleIdx="0" presStyleCnt="2" custLinFactNeighborX="-1" custLinFactNeighborY="-1825">
        <dgm:presLayoutVars>
          <dgm:chMax val="0"/>
          <dgm:chPref val="0"/>
          <dgm:bulletEnabled val="1"/>
        </dgm:presLayoutVars>
      </dgm:prSet>
      <dgm:spPr/>
    </dgm:pt>
    <dgm:pt modelId="{907C871D-3741-44DD-A90A-A449137D3CA9}" type="pres">
      <dgm:prSet presAssocID="{13ACCC67-B0C6-4B84-8871-25F2A338ABEC}" presName="desTx" presStyleLbl="alignAccFollowNode1" presStyleIdx="0" presStyleCnt="2">
        <dgm:presLayoutVars>
          <dgm:bulletEnabled val="1"/>
        </dgm:presLayoutVars>
      </dgm:prSet>
      <dgm:spPr/>
    </dgm:pt>
    <dgm:pt modelId="{1AC7F9AF-D67A-481E-B9A0-A1BDBDEE6871}" type="pres">
      <dgm:prSet presAssocID="{53B5B34F-2C52-485D-BC32-901599D84467}" presName="space" presStyleCnt="0"/>
      <dgm:spPr/>
    </dgm:pt>
    <dgm:pt modelId="{FBEAD117-9383-47BD-A0EC-13FE92C74032}" type="pres">
      <dgm:prSet presAssocID="{A96F4FBD-A19E-40E8-927C-10FEBC3B6066}" presName="composite" presStyleCnt="0"/>
      <dgm:spPr/>
    </dgm:pt>
    <dgm:pt modelId="{80C72321-4D89-4EC8-BDE0-3559804647C1}" type="pres">
      <dgm:prSet presAssocID="{A96F4FBD-A19E-40E8-927C-10FEBC3B6066}" presName="parTx" presStyleLbl="alignNode1" presStyleIdx="1" presStyleCnt="2">
        <dgm:presLayoutVars>
          <dgm:chMax val="0"/>
          <dgm:chPref val="0"/>
          <dgm:bulletEnabled val="1"/>
        </dgm:presLayoutVars>
      </dgm:prSet>
      <dgm:spPr/>
    </dgm:pt>
    <dgm:pt modelId="{4D3606BD-9824-4AFE-B063-CDF76EFF1EB5}" type="pres">
      <dgm:prSet presAssocID="{A96F4FBD-A19E-40E8-927C-10FEBC3B6066}" presName="desTx" presStyleLbl="alignAccFollowNode1" presStyleIdx="1" presStyleCnt="2">
        <dgm:presLayoutVars>
          <dgm:bulletEnabled val="1"/>
        </dgm:presLayoutVars>
      </dgm:prSet>
      <dgm:spPr/>
    </dgm:pt>
  </dgm:ptLst>
  <dgm:cxnLst>
    <dgm:cxn modelId="{7E0F860B-51CF-40DB-ADC1-1907901FDC9A}" srcId="{13ACCC67-B0C6-4B84-8871-25F2A338ABEC}" destId="{B5CBB3C6-98E9-4412-9CDF-D4DCC3765029}" srcOrd="2" destOrd="0" parTransId="{38DE3D3B-B36A-4141-BA33-C7EB4906AA7A}" sibTransId="{2B6BBA8F-7C44-481F-921F-13033F06113C}"/>
    <dgm:cxn modelId="{88870A0D-60D7-472A-8C62-DEE6C16BF48F}" srcId="{A96F4FBD-A19E-40E8-927C-10FEBC3B6066}" destId="{86FC6568-6300-447C-861B-8CBD431D2E86}" srcOrd="1" destOrd="0" parTransId="{F04220B8-6CDB-4174-B633-74A3FA749E65}" sibTransId="{50A0C478-B883-4A99-B61A-997DFF19C9F8}"/>
    <dgm:cxn modelId="{0513760E-A0A9-4BB2-843D-C5C483D5F052}" srcId="{129A954F-E7CB-4C04-BADF-25B51AAED716}" destId="{A96F4FBD-A19E-40E8-927C-10FEBC3B6066}" srcOrd="1" destOrd="0" parTransId="{BB5CF2F8-BF4A-4472-BE8B-3107F9678161}" sibTransId="{CA5C5E8F-942F-47B7-A9C5-C880E5B9861D}"/>
    <dgm:cxn modelId="{78729D14-34D9-4E76-B8EF-A505D81AD3E0}" type="presOf" srcId="{A96F4FBD-A19E-40E8-927C-10FEBC3B6066}" destId="{80C72321-4D89-4EC8-BDE0-3559804647C1}" srcOrd="0" destOrd="0" presId="urn:microsoft.com/office/officeart/2005/8/layout/hList1"/>
    <dgm:cxn modelId="{2BCF9916-79D6-43A9-A0DB-E1B9D2322BD0}" type="presOf" srcId="{86FC6568-6300-447C-861B-8CBD431D2E86}" destId="{4D3606BD-9824-4AFE-B063-CDF76EFF1EB5}" srcOrd="0" destOrd="1" presId="urn:microsoft.com/office/officeart/2005/8/layout/hList1"/>
    <dgm:cxn modelId="{FAA1A829-E60F-406B-891B-1D3E51148AF5}" srcId="{A96F4FBD-A19E-40E8-927C-10FEBC3B6066}" destId="{A13DE0C4-BB8A-413E-82B9-CFAB5849EAFE}" srcOrd="2" destOrd="0" parTransId="{B675FAA9-A837-4873-AA83-BC00B2405BE9}" sibTransId="{3ED09689-3D89-4021-BB3F-D942F5D2951D}"/>
    <dgm:cxn modelId="{225AD25D-494A-4B8F-9F32-7DF8B10B11C6}" type="presOf" srcId="{A13DE0C4-BB8A-413E-82B9-CFAB5849EAFE}" destId="{4D3606BD-9824-4AFE-B063-CDF76EFF1EB5}" srcOrd="0" destOrd="2" presId="urn:microsoft.com/office/officeart/2005/8/layout/hList1"/>
    <dgm:cxn modelId="{BD57FA65-5C77-4825-ABFF-58E297902ECF}" srcId="{13ACCC67-B0C6-4B84-8871-25F2A338ABEC}" destId="{E9C74DA3-2979-4F2A-8BB4-E1C4730EA987}" srcOrd="1" destOrd="0" parTransId="{E73874DF-EC5E-4BF1-B96F-6BC9D303C375}" sibTransId="{51BE8480-4A27-4FA8-9BA4-9475F8F9E8A0}"/>
    <dgm:cxn modelId="{FC532950-9AA6-40E8-A404-D2910A3F3290}" type="presOf" srcId="{B5CBB3C6-98E9-4412-9CDF-D4DCC3765029}" destId="{907C871D-3741-44DD-A90A-A449137D3CA9}" srcOrd="0" destOrd="2" presId="urn:microsoft.com/office/officeart/2005/8/layout/hList1"/>
    <dgm:cxn modelId="{B6BE118D-A4A5-4C47-AEE9-698CDAF03DBF}" type="presOf" srcId="{E9C74DA3-2979-4F2A-8BB4-E1C4730EA987}" destId="{907C871D-3741-44DD-A90A-A449137D3CA9}" srcOrd="0" destOrd="1" presId="urn:microsoft.com/office/officeart/2005/8/layout/hList1"/>
    <dgm:cxn modelId="{95FA209C-105A-42CC-9B92-66CC18A0002B}" srcId="{A96F4FBD-A19E-40E8-927C-10FEBC3B6066}" destId="{CF3A784A-C4C8-42EF-88C6-B393AD4D3C79}" srcOrd="0" destOrd="0" parTransId="{9298DC69-AF9D-4097-96FC-146EE58162DF}" sibTransId="{FECBF46E-A90A-4652-9B62-189CAA32F58D}"/>
    <dgm:cxn modelId="{29D3119D-4FDD-4B00-9302-58ADF6D905E1}" srcId="{129A954F-E7CB-4C04-BADF-25B51AAED716}" destId="{13ACCC67-B0C6-4B84-8871-25F2A338ABEC}" srcOrd="0" destOrd="0" parTransId="{DDF35024-3E0F-48C1-9B0B-0FF740122FC7}" sibTransId="{53B5B34F-2C52-485D-BC32-901599D84467}"/>
    <dgm:cxn modelId="{CB8BACBB-BB6C-49C5-B978-5A727408069F}" type="presOf" srcId="{9CA7C392-9F78-419A-B37C-64BA2FF670E1}" destId="{907C871D-3741-44DD-A90A-A449137D3CA9}" srcOrd="0" destOrd="0" presId="urn:microsoft.com/office/officeart/2005/8/layout/hList1"/>
    <dgm:cxn modelId="{967B31C7-9B06-4B28-87EB-788D9B6A8445}" type="presOf" srcId="{129A954F-E7CB-4C04-BADF-25B51AAED716}" destId="{2FE819EB-C3D1-43F3-86B8-AE460421FFBF}" srcOrd="0" destOrd="0" presId="urn:microsoft.com/office/officeart/2005/8/layout/hList1"/>
    <dgm:cxn modelId="{F9D42BCA-67D1-4D31-9662-8A6176C95A2D}" type="presOf" srcId="{13ACCC67-B0C6-4B84-8871-25F2A338ABEC}" destId="{F9AB64B5-67DB-4FB2-AC9F-31BBD38740F7}" srcOrd="0" destOrd="0" presId="urn:microsoft.com/office/officeart/2005/8/layout/hList1"/>
    <dgm:cxn modelId="{85324DDF-1754-4285-81AC-BD51BFD264CA}" srcId="{13ACCC67-B0C6-4B84-8871-25F2A338ABEC}" destId="{9CA7C392-9F78-419A-B37C-64BA2FF670E1}" srcOrd="0" destOrd="0" parTransId="{C0D48DFA-1FEF-4537-918C-542CC95031DC}" sibTransId="{2B7EF0EB-1F35-4683-8BCF-156F31E6513B}"/>
    <dgm:cxn modelId="{D1F90BEC-5C83-49D1-BF85-DECBEB0A3A34}" type="presOf" srcId="{CF3A784A-C4C8-42EF-88C6-B393AD4D3C79}" destId="{4D3606BD-9824-4AFE-B063-CDF76EFF1EB5}" srcOrd="0" destOrd="0" presId="urn:microsoft.com/office/officeart/2005/8/layout/hList1"/>
    <dgm:cxn modelId="{9252D2CF-5701-4C27-ACCC-A42AA2E324F6}" type="presParOf" srcId="{2FE819EB-C3D1-43F3-86B8-AE460421FFBF}" destId="{E8AA9270-C9A7-4E4B-BB0C-C19BE39F9524}" srcOrd="0" destOrd="0" presId="urn:microsoft.com/office/officeart/2005/8/layout/hList1"/>
    <dgm:cxn modelId="{C2C1E1F9-DC1B-404E-AF86-75AB689BFC3B}" type="presParOf" srcId="{E8AA9270-C9A7-4E4B-BB0C-C19BE39F9524}" destId="{F9AB64B5-67DB-4FB2-AC9F-31BBD38740F7}" srcOrd="0" destOrd="0" presId="urn:microsoft.com/office/officeart/2005/8/layout/hList1"/>
    <dgm:cxn modelId="{0701D954-8B52-4773-B6C3-F4086D44D459}" type="presParOf" srcId="{E8AA9270-C9A7-4E4B-BB0C-C19BE39F9524}" destId="{907C871D-3741-44DD-A90A-A449137D3CA9}" srcOrd="1" destOrd="0" presId="urn:microsoft.com/office/officeart/2005/8/layout/hList1"/>
    <dgm:cxn modelId="{D0ACCBC1-FD92-4BAB-8A6A-F8EE178EDB03}" type="presParOf" srcId="{2FE819EB-C3D1-43F3-86B8-AE460421FFBF}" destId="{1AC7F9AF-D67A-481E-B9A0-A1BDBDEE6871}" srcOrd="1" destOrd="0" presId="urn:microsoft.com/office/officeart/2005/8/layout/hList1"/>
    <dgm:cxn modelId="{56EBD35E-D830-43DA-895A-E7A35C948276}" type="presParOf" srcId="{2FE819EB-C3D1-43F3-86B8-AE460421FFBF}" destId="{FBEAD117-9383-47BD-A0EC-13FE92C74032}" srcOrd="2" destOrd="0" presId="urn:microsoft.com/office/officeart/2005/8/layout/hList1"/>
    <dgm:cxn modelId="{646BBC09-1843-4A0E-B8D9-0692D58B9B28}" type="presParOf" srcId="{FBEAD117-9383-47BD-A0EC-13FE92C74032}" destId="{80C72321-4D89-4EC8-BDE0-3559804647C1}" srcOrd="0" destOrd="0" presId="urn:microsoft.com/office/officeart/2005/8/layout/hList1"/>
    <dgm:cxn modelId="{C9F1A605-DCEE-474F-8191-A3453CA55BEB}" type="presParOf" srcId="{FBEAD117-9383-47BD-A0EC-13FE92C74032}" destId="{4D3606BD-9824-4AFE-B063-CDF76EFF1EB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B988EF-2B36-4BD3-A816-CDC35EF5CF4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7FA4F96-B4AD-4266-B6EF-F70138CE890E}">
      <dgm:prSet phldrT="[Text]"/>
      <dgm:spPr/>
      <dgm:t>
        <a:bodyPr/>
        <a:lstStyle/>
        <a:p>
          <a:r>
            <a:rPr lang="en-US" dirty="0"/>
            <a:t>Manufacturer Data</a:t>
          </a:r>
        </a:p>
      </dgm:t>
    </dgm:pt>
    <dgm:pt modelId="{40A6EEAA-6D1B-4D40-BF36-5B5AADE6762A}" type="parTrans" cxnId="{77E9D4A0-74F2-4A80-8D1D-4EE443D9EE46}">
      <dgm:prSet/>
      <dgm:spPr/>
      <dgm:t>
        <a:bodyPr/>
        <a:lstStyle/>
        <a:p>
          <a:endParaRPr lang="en-US"/>
        </a:p>
      </dgm:t>
    </dgm:pt>
    <dgm:pt modelId="{7621D842-A870-4F80-A7BB-6F4F1959B55F}" type="sibTrans" cxnId="{77E9D4A0-74F2-4A80-8D1D-4EE443D9EE46}">
      <dgm:prSet/>
      <dgm:spPr/>
      <dgm:t>
        <a:bodyPr/>
        <a:lstStyle/>
        <a:p>
          <a:endParaRPr lang="en-US"/>
        </a:p>
      </dgm:t>
    </dgm:pt>
    <dgm:pt modelId="{7E7BDD3E-32DB-402A-A0A1-673C57762DE3}">
      <dgm:prSet phldrT="[Text]"/>
      <dgm:spPr/>
      <dgm:t>
        <a:bodyPr/>
        <a:lstStyle/>
        <a:p>
          <a:r>
            <a:rPr lang="en-US" dirty="0"/>
            <a:t>Acquisition cost (compared to proposed government pricing)</a:t>
          </a:r>
        </a:p>
      </dgm:t>
    </dgm:pt>
    <dgm:pt modelId="{85B15730-3993-407D-BA43-165BC394932C}" type="parTrans" cxnId="{45D74072-071F-4992-8346-D7775F0CBC9F}">
      <dgm:prSet/>
      <dgm:spPr/>
      <dgm:t>
        <a:bodyPr/>
        <a:lstStyle/>
        <a:p>
          <a:endParaRPr lang="en-US"/>
        </a:p>
      </dgm:t>
    </dgm:pt>
    <dgm:pt modelId="{E272F630-E83B-4254-95A1-D167B77F879F}" type="sibTrans" cxnId="{45D74072-071F-4992-8346-D7775F0CBC9F}">
      <dgm:prSet/>
      <dgm:spPr/>
      <dgm:t>
        <a:bodyPr/>
        <a:lstStyle/>
        <a:p>
          <a:endParaRPr lang="en-US"/>
        </a:p>
      </dgm:t>
    </dgm:pt>
    <dgm:pt modelId="{F5C8EFDC-1076-41F0-A617-1989C81E3753}">
      <dgm:prSet phldrT="[Text]"/>
      <dgm:spPr/>
      <dgm:t>
        <a:bodyPr/>
        <a:lstStyle/>
        <a:p>
          <a:r>
            <a:rPr lang="en-US" dirty="0"/>
            <a:t>Manufacturer’s discounts to its commercial classes of trade</a:t>
          </a:r>
        </a:p>
      </dgm:t>
    </dgm:pt>
    <dgm:pt modelId="{4B834CAD-3276-42B2-B73E-BE6E3BDC578A}" type="parTrans" cxnId="{5D7A4FC2-ED66-460D-AD69-F90B3266D3CA}">
      <dgm:prSet/>
      <dgm:spPr/>
      <dgm:t>
        <a:bodyPr/>
        <a:lstStyle/>
        <a:p>
          <a:endParaRPr lang="en-US"/>
        </a:p>
      </dgm:t>
    </dgm:pt>
    <dgm:pt modelId="{07BE9479-115E-46A8-AF81-B56580B759C0}" type="sibTrans" cxnId="{5D7A4FC2-ED66-460D-AD69-F90B3266D3CA}">
      <dgm:prSet/>
      <dgm:spPr/>
      <dgm:t>
        <a:bodyPr/>
        <a:lstStyle/>
        <a:p>
          <a:endParaRPr lang="en-US"/>
        </a:p>
      </dgm:t>
    </dgm:pt>
    <dgm:pt modelId="{F1EB696A-2121-4D74-A82A-D80D9CFFF041}">
      <dgm:prSet phldrT="[Text]"/>
      <dgm:spPr/>
      <dgm:t>
        <a:bodyPr/>
        <a:lstStyle/>
        <a:p>
          <a:r>
            <a:rPr lang="en-US" dirty="0"/>
            <a:t>Manufacturer’s Commercial Sales Practices</a:t>
          </a:r>
        </a:p>
      </dgm:t>
    </dgm:pt>
    <dgm:pt modelId="{663F7C19-22B0-49EB-90A4-17D2776ADD8D}" type="parTrans" cxnId="{CA6C2CDC-7504-4AE8-9CDE-FE61907A3337}">
      <dgm:prSet/>
      <dgm:spPr/>
      <dgm:t>
        <a:bodyPr/>
        <a:lstStyle/>
        <a:p>
          <a:endParaRPr lang="en-US"/>
        </a:p>
      </dgm:t>
    </dgm:pt>
    <dgm:pt modelId="{DBA486FF-9193-4E76-A038-B29C2BBD70D0}" type="sibTrans" cxnId="{CA6C2CDC-7504-4AE8-9CDE-FE61907A3337}">
      <dgm:prSet/>
      <dgm:spPr/>
      <dgm:t>
        <a:bodyPr/>
        <a:lstStyle/>
        <a:p>
          <a:endParaRPr lang="en-US"/>
        </a:p>
      </dgm:t>
    </dgm:pt>
    <dgm:pt modelId="{57C944E5-48EC-4B30-9434-84337DB4C9FB}">
      <dgm:prSet/>
      <dgm:spPr/>
      <dgm:t>
        <a:bodyPr/>
        <a:lstStyle/>
        <a:p>
          <a:r>
            <a:rPr lang="en-US" dirty="0"/>
            <a:t>Manufacturer’s sales records/transactional data</a:t>
          </a:r>
        </a:p>
      </dgm:t>
    </dgm:pt>
    <dgm:pt modelId="{F553BA1C-2451-4207-9F7B-03AEC536E542}" type="parTrans" cxnId="{B9F9DF22-0D16-41CB-B859-08817FD9FD4F}">
      <dgm:prSet/>
      <dgm:spPr/>
      <dgm:t>
        <a:bodyPr/>
        <a:lstStyle/>
        <a:p>
          <a:endParaRPr lang="en-US"/>
        </a:p>
      </dgm:t>
    </dgm:pt>
    <dgm:pt modelId="{4F7C8680-4D69-4A53-9587-60FF5FB0EED8}" type="sibTrans" cxnId="{B9F9DF22-0D16-41CB-B859-08817FD9FD4F}">
      <dgm:prSet/>
      <dgm:spPr/>
      <dgm:t>
        <a:bodyPr/>
        <a:lstStyle/>
        <a:p>
          <a:endParaRPr lang="en-US"/>
        </a:p>
      </dgm:t>
    </dgm:pt>
    <dgm:pt modelId="{B9D172ED-98E0-4CAF-90F4-2D1ACA58DD5D}">
      <dgm:prSet/>
      <dgm:spPr/>
      <dgm:t>
        <a:bodyPr/>
        <a:lstStyle/>
        <a:p>
          <a:r>
            <a:rPr lang="en-US" dirty="0"/>
            <a:t>Company Data</a:t>
          </a:r>
        </a:p>
      </dgm:t>
    </dgm:pt>
    <dgm:pt modelId="{F58DA588-DD5B-477D-A4A6-3BBB95B75279}" type="parTrans" cxnId="{938AFBFE-9B9C-41BD-BB9A-3CA6A5A50DF6}">
      <dgm:prSet/>
      <dgm:spPr/>
      <dgm:t>
        <a:bodyPr/>
        <a:lstStyle/>
        <a:p>
          <a:endParaRPr lang="en-US"/>
        </a:p>
      </dgm:t>
    </dgm:pt>
    <dgm:pt modelId="{81BD6D9F-BEEF-4E17-9FC6-B6AA5154D4E8}" type="sibTrans" cxnId="{938AFBFE-9B9C-41BD-BB9A-3CA6A5A50DF6}">
      <dgm:prSet/>
      <dgm:spPr/>
      <dgm:t>
        <a:bodyPr/>
        <a:lstStyle/>
        <a:p>
          <a:endParaRPr lang="en-US"/>
        </a:p>
      </dgm:t>
    </dgm:pt>
    <dgm:pt modelId="{4F40D82C-8219-477D-8890-F81CF1F0274A}">
      <dgm:prSet/>
      <dgm:spPr/>
      <dgm:t>
        <a:bodyPr/>
        <a:lstStyle/>
        <a:p>
          <a:r>
            <a:rPr lang="en-US" dirty="0"/>
            <a:t>Manufacturer restrictions on distributor’s sales capacity (e.g. federal only)</a:t>
          </a:r>
        </a:p>
      </dgm:t>
    </dgm:pt>
    <dgm:pt modelId="{02DAC890-F4A1-43E6-81AC-DE06BC2BE2DD}" type="parTrans" cxnId="{014AC564-D419-46A8-8D49-D732AD2157F7}">
      <dgm:prSet/>
      <dgm:spPr/>
      <dgm:t>
        <a:bodyPr/>
        <a:lstStyle/>
        <a:p>
          <a:endParaRPr lang="en-US"/>
        </a:p>
      </dgm:t>
    </dgm:pt>
    <dgm:pt modelId="{D99D6D4D-6EF8-439B-850E-371B1FCC8730}" type="sibTrans" cxnId="{014AC564-D419-46A8-8D49-D732AD2157F7}">
      <dgm:prSet/>
      <dgm:spPr/>
      <dgm:t>
        <a:bodyPr/>
        <a:lstStyle/>
        <a:p>
          <a:endParaRPr lang="en-US"/>
        </a:p>
      </dgm:t>
    </dgm:pt>
    <dgm:pt modelId="{D53FBB6A-4037-488E-BEB5-6FEEFB01D2FC}">
      <dgm:prSet/>
      <dgm:spPr/>
      <dgm:t>
        <a:bodyPr/>
        <a:lstStyle/>
        <a:p>
          <a:r>
            <a:rPr lang="en-US" dirty="0"/>
            <a:t>Number + dollar value of commercial agreements</a:t>
          </a:r>
        </a:p>
      </dgm:t>
    </dgm:pt>
    <dgm:pt modelId="{DD3C36DC-4084-407E-83BB-34A943CB46A1}" type="parTrans" cxnId="{288A4AE8-9F3D-4FE7-AE21-7DA8B9D87946}">
      <dgm:prSet/>
      <dgm:spPr/>
      <dgm:t>
        <a:bodyPr/>
        <a:lstStyle/>
        <a:p>
          <a:endParaRPr lang="en-US"/>
        </a:p>
      </dgm:t>
    </dgm:pt>
    <dgm:pt modelId="{3C22105F-D515-4CCF-8F9B-DDDDC2D4E072}" type="sibTrans" cxnId="{288A4AE8-9F3D-4FE7-AE21-7DA8B9D87946}">
      <dgm:prSet/>
      <dgm:spPr/>
      <dgm:t>
        <a:bodyPr/>
        <a:lstStyle/>
        <a:p>
          <a:endParaRPr lang="en-US"/>
        </a:p>
      </dgm:t>
    </dgm:pt>
    <dgm:pt modelId="{12CA16E6-5357-4BEC-8C40-07CD05719E4B}">
      <dgm:prSet/>
      <dgm:spPr/>
      <dgm:t>
        <a:bodyPr/>
        <a:lstStyle/>
        <a:p>
          <a:r>
            <a:rPr lang="en-US" dirty="0"/>
            <a:t>Percentage of state/local government sales to commercial sales</a:t>
          </a:r>
        </a:p>
      </dgm:t>
    </dgm:pt>
    <dgm:pt modelId="{197BC433-31B1-4667-8FBD-D88FE5C99F3E}" type="parTrans" cxnId="{D70F08F2-BC85-4E66-8094-2062EF34967B}">
      <dgm:prSet/>
      <dgm:spPr/>
      <dgm:t>
        <a:bodyPr/>
        <a:lstStyle/>
        <a:p>
          <a:endParaRPr lang="en-US"/>
        </a:p>
      </dgm:t>
    </dgm:pt>
    <dgm:pt modelId="{3D00934F-92AD-4613-925F-D52167E84689}" type="sibTrans" cxnId="{D70F08F2-BC85-4E66-8094-2062EF34967B}">
      <dgm:prSet/>
      <dgm:spPr/>
      <dgm:t>
        <a:bodyPr/>
        <a:lstStyle/>
        <a:p>
          <a:endParaRPr lang="en-US"/>
        </a:p>
      </dgm:t>
    </dgm:pt>
    <dgm:pt modelId="{4CA18516-29BC-4A7B-8CE3-EA0955ECA1BA}">
      <dgm:prSet/>
      <dgm:spPr/>
      <dgm:t>
        <a:bodyPr/>
        <a:lstStyle/>
        <a:p>
          <a:r>
            <a:rPr lang="en-US" dirty="0"/>
            <a:t>Percentage of federal sales to commercial sales</a:t>
          </a:r>
        </a:p>
      </dgm:t>
    </dgm:pt>
    <dgm:pt modelId="{2131A757-ABFE-4A5F-81A1-5583BD6108E4}" type="parTrans" cxnId="{CC8B6255-F986-4AA5-9A8F-264F2530EC74}">
      <dgm:prSet/>
      <dgm:spPr/>
      <dgm:t>
        <a:bodyPr/>
        <a:lstStyle/>
        <a:p>
          <a:endParaRPr lang="en-US"/>
        </a:p>
      </dgm:t>
    </dgm:pt>
    <dgm:pt modelId="{A9A246DE-3700-416F-BFEF-86F540EB5FB3}" type="sibTrans" cxnId="{CC8B6255-F986-4AA5-9A8F-264F2530EC74}">
      <dgm:prSet/>
      <dgm:spPr/>
      <dgm:t>
        <a:bodyPr/>
        <a:lstStyle/>
        <a:p>
          <a:endParaRPr lang="en-US"/>
        </a:p>
      </dgm:t>
    </dgm:pt>
    <dgm:pt modelId="{0F9049F3-5A9D-472D-B688-2F206F63AA1E}" type="pres">
      <dgm:prSet presAssocID="{A7B988EF-2B36-4BD3-A816-CDC35EF5CF43}" presName="vert0" presStyleCnt="0">
        <dgm:presLayoutVars>
          <dgm:dir/>
          <dgm:animOne val="branch"/>
          <dgm:animLvl val="lvl"/>
        </dgm:presLayoutVars>
      </dgm:prSet>
      <dgm:spPr/>
    </dgm:pt>
    <dgm:pt modelId="{33EFBDA7-C36E-4313-BCFB-206806FAA184}" type="pres">
      <dgm:prSet presAssocID="{B7FA4F96-B4AD-4266-B6EF-F70138CE890E}" presName="thickLine" presStyleLbl="alignNode1" presStyleIdx="0" presStyleCnt="2"/>
      <dgm:spPr/>
    </dgm:pt>
    <dgm:pt modelId="{0556500D-A6AE-4C6F-A09F-A193312490C0}" type="pres">
      <dgm:prSet presAssocID="{B7FA4F96-B4AD-4266-B6EF-F70138CE890E}" presName="horz1" presStyleCnt="0"/>
      <dgm:spPr/>
    </dgm:pt>
    <dgm:pt modelId="{9BAF98F6-C33E-48E5-8D7F-3B87088FDB1C}" type="pres">
      <dgm:prSet presAssocID="{B7FA4F96-B4AD-4266-B6EF-F70138CE890E}" presName="tx1" presStyleLbl="revTx" presStyleIdx="0" presStyleCnt="10"/>
      <dgm:spPr/>
    </dgm:pt>
    <dgm:pt modelId="{A808043F-2557-4A8A-854B-A11B5148842F}" type="pres">
      <dgm:prSet presAssocID="{B7FA4F96-B4AD-4266-B6EF-F70138CE890E}" presName="vert1" presStyleCnt="0"/>
      <dgm:spPr/>
    </dgm:pt>
    <dgm:pt modelId="{4576BAA7-3787-4F54-B9C3-4CE280811C9C}" type="pres">
      <dgm:prSet presAssocID="{7E7BDD3E-32DB-402A-A0A1-673C57762DE3}" presName="vertSpace2a" presStyleCnt="0"/>
      <dgm:spPr/>
    </dgm:pt>
    <dgm:pt modelId="{DE852C47-CA7C-4961-A459-9E815D558F0F}" type="pres">
      <dgm:prSet presAssocID="{7E7BDD3E-32DB-402A-A0A1-673C57762DE3}" presName="horz2" presStyleCnt="0"/>
      <dgm:spPr/>
    </dgm:pt>
    <dgm:pt modelId="{97172E71-D668-4051-B3FB-09635CCD94A2}" type="pres">
      <dgm:prSet presAssocID="{7E7BDD3E-32DB-402A-A0A1-673C57762DE3}" presName="horzSpace2" presStyleCnt="0"/>
      <dgm:spPr/>
    </dgm:pt>
    <dgm:pt modelId="{6EA27017-7715-40A8-B918-1B5C3AB15F6C}" type="pres">
      <dgm:prSet presAssocID="{7E7BDD3E-32DB-402A-A0A1-673C57762DE3}" presName="tx2" presStyleLbl="revTx" presStyleIdx="1" presStyleCnt="10"/>
      <dgm:spPr/>
    </dgm:pt>
    <dgm:pt modelId="{9906BDAC-A10B-4266-9AF3-B040ED424210}" type="pres">
      <dgm:prSet presAssocID="{7E7BDD3E-32DB-402A-A0A1-673C57762DE3}" presName="vert2" presStyleCnt="0"/>
      <dgm:spPr/>
    </dgm:pt>
    <dgm:pt modelId="{A74DA540-2C4E-4208-B585-A8BAA8410763}" type="pres">
      <dgm:prSet presAssocID="{7E7BDD3E-32DB-402A-A0A1-673C57762DE3}" presName="thinLine2b" presStyleLbl="callout" presStyleIdx="0" presStyleCnt="8"/>
      <dgm:spPr/>
    </dgm:pt>
    <dgm:pt modelId="{9E75D4AF-4140-464C-ACB6-80D94125AEB6}" type="pres">
      <dgm:prSet presAssocID="{7E7BDD3E-32DB-402A-A0A1-673C57762DE3}" presName="vertSpace2b" presStyleCnt="0"/>
      <dgm:spPr/>
    </dgm:pt>
    <dgm:pt modelId="{E9E28165-114A-45ED-9E4B-EEE956BC111B}" type="pres">
      <dgm:prSet presAssocID="{F5C8EFDC-1076-41F0-A617-1989C81E3753}" presName="horz2" presStyleCnt="0"/>
      <dgm:spPr/>
    </dgm:pt>
    <dgm:pt modelId="{50331580-DE60-4F81-B8F6-DEDF93CB05D8}" type="pres">
      <dgm:prSet presAssocID="{F5C8EFDC-1076-41F0-A617-1989C81E3753}" presName="horzSpace2" presStyleCnt="0"/>
      <dgm:spPr/>
    </dgm:pt>
    <dgm:pt modelId="{72AECC41-8CFB-4FE8-BC9F-0046F5757F48}" type="pres">
      <dgm:prSet presAssocID="{F5C8EFDC-1076-41F0-A617-1989C81E3753}" presName="tx2" presStyleLbl="revTx" presStyleIdx="2" presStyleCnt="10"/>
      <dgm:spPr/>
    </dgm:pt>
    <dgm:pt modelId="{C9F50C45-9089-411C-9D62-7E829E7147FE}" type="pres">
      <dgm:prSet presAssocID="{F5C8EFDC-1076-41F0-A617-1989C81E3753}" presName="vert2" presStyleCnt="0"/>
      <dgm:spPr/>
    </dgm:pt>
    <dgm:pt modelId="{322AFEC9-A9DB-4F89-BAFC-3ADC98614A5A}" type="pres">
      <dgm:prSet presAssocID="{F5C8EFDC-1076-41F0-A617-1989C81E3753}" presName="thinLine2b" presStyleLbl="callout" presStyleIdx="1" presStyleCnt="8"/>
      <dgm:spPr/>
    </dgm:pt>
    <dgm:pt modelId="{51DA48EF-49B5-4467-B933-17323C356DAA}" type="pres">
      <dgm:prSet presAssocID="{F5C8EFDC-1076-41F0-A617-1989C81E3753}" presName="vertSpace2b" presStyleCnt="0"/>
      <dgm:spPr/>
    </dgm:pt>
    <dgm:pt modelId="{8BFE3373-5F74-4EEF-A617-F699F987D24B}" type="pres">
      <dgm:prSet presAssocID="{F1EB696A-2121-4D74-A82A-D80D9CFFF041}" presName="horz2" presStyleCnt="0"/>
      <dgm:spPr/>
    </dgm:pt>
    <dgm:pt modelId="{52128D21-BEA3-47A7-89BC-46BE3237B176}" type="pres">
      <dgm:prSet presAssocID="{F1EB696A-2121-4D74-A82A-D80D9CFFF041}" presName="horzSpace2" presStyleCnt="0"/>
      <dgm:spPr/>
    </dgm:pt>
    <dgm:pt modelId="{2E478C54-DE04-4C5B-9366-C7306A428014}" type="pres">
      <dgm:prSet presAssocID="{F1EB696A-2121-4D74-A82A-D80D9CFFF041}" presName="tx2" presStyleLbl="revTx" presStyleIdx="3" presStyleCnt="10"/>
      <dgm:spPr/>
    </dgm:pt>
    <dgm:pt modelId="{2BB14F14-2A45-4ED8-86D6-4B4EC6F7F96A}" type="pres">
      <dgm:prSet presAssocID="{F1EB696A-2121-4D74-A82A-D80D9CFFF041}" presName="vert2" presStyleCnt="0"/>
      <dgm:spPr/>
    </dgm:pt>
    <dgm:pt modelId="{750EE5CA-2807-4C7E-BF38-E7D7EB8BD07C}" type="pres">
      <dgm:prSet presAssocID="{F1EB696A-2121-4D74-A82A-D80D9CFFF041}" presName="thinLine2b" presStyleLbl="callout" presStyleIdx="2" presStyleCnt="8"/>
      <dgm:spPr/>
    </dgm:pt>
    <dgm:pt modelId="{90215955-D65F-4E1B-9BE9-FAD81A6798FE}" type="pres">
      <dgm:prSet presAssocID="{F1EB696A-2121-4D74-A82A-D80D9CFFF041}" presName="vertSpace2b" presStyleCnt="0"/>
      <dgm:spPr/>
    </dgm:pt>
    <dgm:pt modelId="{C8A0481B-4F3A-4E9E-BF15-47D59C1E5ECD}" type="pres">
      <dgm:prSet presAssocID="{57C944E5-48EC-4B30-9434-84337DB4C9FB}" presName="horz2" presStyleCnt="0"/>
      <dgm:spPr/>
    </dgm:pt>
    <dgm:pt modelId="{E303B798-2089-48BB-B0E2-B7C0A21D8C7E}" type="pres">
      <dgm:prSet presAssocID="{57C944E5-48EC-4B30-9434-84337DB4C9FB}" presName="horzSpace2" presStyleCnt="0"/>
      <dgm:spPr/>
    </dgm:pt>
    <dgm:pt modelId="{0C8A17E9-D66F-40BB-BD2A-B58C73D93E1B}" type="pres">
      <dgm:prSet presAssocID="{57C944E5-48EC-4B30-9434-84337DB4C9FB}" presName="tx2" presStyleLbl="revTx" presStyleIdx="4" presStyleCnt="10"/>
      <dgm:spPr/>
    </dgm:pt>
    <dgm:pt modelId="{42343F9C-5416-488C-B99D-CB94AE831C97}" type="pres">
      <dgm:prSet presAssocID="{57C944E5-48EC-4B30-9434-84337DB4C9FB}" presName="vert2" presStyleCnt="0"/>
      <dgm:spPr/>
    </dgm:pt>
    <dgm:pt modelId="{58387060-255F-4087-8626-7E2F209F88F3}" type="pres">
      <dgm:prSet presAssocID="{57C944E5-48EC-4B30-9434-84337DB4C9FB}" presName="thinLine2b" presStyleLbl="callout" presStyleIdx="3" presStyleCnt="8"/>
      <dgm:spPr/>
    </dgm:pt>
    <dgm:pt modelId="{DAF89F55-30D6-4557-8E86-CDB2E51CD0F8}" type="pres">
      <dgm:prSet presAssocID="{57C944E5-48EC-4B30-9434-84337DB4C9FB}" presName="vertSpace2b" presStyleCnt="0"/>
      <dgm:spPr/>
    </dgm:pt>
    <dgm:pt modelId="{A48B2054-FFA5-4A27-A847-2A0A12F76550}" type="pres">
      <dgm:prSet presAssocID="{4F40D82C-8219-477D-8890-F81CF1F0274A}" presName="horz2" presStyleCnt="0"/>
      <dgm:spPr/>
    </dgm:pt>
    <dgm:pt modelId="{6FA9832A-5F8D-4EF3-8AB9-4745F37FF06B}" type="pres">
      <dgm:prSet presAssocID="{4F40D82C-8219-477D-8890-F81CF1F0274A}" presName="horzSpace2" presStyleCnt="0"/>
      <dgm:spPr/>
    </dgm:pt>
    <dgm:pt modelId="{76BC2FC3-63EF-48F3-9C8C-3605299EB3D0}" type="pres">
      <dgm:prSet presAssocID="{4F40D82C-8219-477D-8890-F81CF1F0274A}" presName="tx2" presStyleLbl="revTx" presStyleIdx="5" presStyleCnt="10"/>
      <dgm:spPr/>
    </dgm:pt>
    <dgm:pt modelId="{5028838D-1210-40D7-95BA-270B1E22D775}" type="pres">
      <dgm:prSet presAssocID="{4F40D82C-8219-477D-8890-F81CF1F0274A}" presName="vert2" presStyleCnt="0"/>
      <dgm:spPr/>
    </dgm:pt>
    <dgm:pt modelId="{2497A0AA-BD54-40AA-B413-E4C2A199D483}" type="pres">
      <dgm:prSet presAssocID="{4F40D82C-8219-477D-8890-F81CF1F0274A}" presName="thinLine2b" presStyleLbl="callout" presStyleIdx="4" presStyleCnt="8"/>
      <dgm:spPr/>
    </dgm:pt>
    <dgm:pt modelId="{CC056862-4F99-43E8-A0B7-4E76F4758302}" type="pres">
      <dgm:prSet presAssocID="{4F40D82C-8219-477D-8890-F81CF1F0274A}" presName="vertSpace2b" presStyleCnt="0"/>
      <dgm:spPr/>
    </dgm:pt>
    <dgm:pt modelId="{055222BC-FBEA-477F-BEC9-25228DFD6021}" type="pres">
      <dgm:prSet presAssocID="{B9D172ED-98E0-4CAF-90F4-2D1ACA58DD5D}" presName="thickLine" presStyleLbl="alignNode1" presStyleIdx="1" presStyleCnt="2"/>
      <dgm:spPr/>
    </dgm:pt>
    <dgm:pt modelId="{749513FD-FFEE-484C-8DBA-6F7CB062D6CD}" type="pres">
      <dgm:prSet presAssocID="{B9D172ED-98E0-4CAF-90F4-2D1ACA58DD5D}" presName="horz1" presStyleCnt="0"/>
      <dgm:spPr/>
    </dgm:pt>
    <dgm:pt modelId="{D2FD6DBE-8F1A-419A-AAA4-63827AF33B7B}" type="pres">
      <dgm:prSet presAssocID="{B9D172ED-98E0-4CAF-90F4-2D1ACA58DD5D}" presName="tx1" presStyleLbl="revTx" presStyleIdx="6" presStyleCnt="10"/>
      <dgm:spPr/>
    </dgm:pt>
    <dgm:pt modelId="{2C5D0907-29FE-42B8-817A-F537A0BEC0C2}" type="pres">
      <dgm:prSet presAssocID="{B9D172ED-98E0-4CAF-90F4-2D1ACA58DD5D}" presName="vert1" presStyleCnt="0"/>
      <dgm:spPr/>
    </dgm:pt>
    <dgm:pt modelId="{6FCDCC74-4BBD-4208-8D6D-A2ACE046279A}" type="pres">
      <dgm:prSet presAssocID="{D53FBB6A-4037-488E-BEB5-6FEEFB01D2FC}" presName="vertSpace2a" presStyleCnt="0"/>
      <dgm:spPr/>
    </dgm:pt>
    <dgm:pt modelId="{3E385804-9F4D-48E8-A431-3BD0B0239929}" type="pres">
      <dgm:prSet presAssocID="{D53FBB6A-4037-488E-BEB5-6FEEFB01D2FC}" presName="horz2" presStyleCnt="0"/>
      <dgm:spPr/>
    </dgm:pt>
    <dgm:pt modelId="{4C2F3CB6-E6C7-4CBD-B4C9-A7B8D9629C51}" type="pres">
      <dgm:prSet presAssocID="{D53FBB6A-4037-488E-BEB5-6FEEFB01D2FC}" presName="horzSpace2" presStyleCnt="0"/>
      <dgm:spPr/>
    </dgm:pt>
    <dgm:pt modelId="{D0BBFE6A-319F-400C-91AF-AF4CED5E853A}" type="pres">
      <dgm:prSet presAssocID="{D53FBB6A-4037-488E-BEB5-6FEEFB01D2FC}" presName="tx2" presStyleLbl="revTx" presStyleIdx="7" presStyleCnt="10"/>
      <dgm:spPr/>
    </dgm:pt>
    <dgm:pt modelId="{77DC3113-ED9B-4F49-9C7D-D00BDE2B888E}" type="pres">
      <dgm:prSet presAssocID="{D53FBB6A-4037-488E-BEB5-6FEEFB01D2FC}" presName="vert2" presStyleCnt="0"/>
      <dgm:spPr/>
    </dgm:pt>
    <dgm:pt modelId="{0400A56E-50C6-4D18-9582-20E31CA16313}" type="pres">
      <dgm:prSet presAssocID="{D53FBB6A-4037-488E-BEB5-6FEEFB01D2FC}" presName="thinLine2b" presStyleLbl="callout" presStyleIdx="5" presStyleCnt="8"/>
      <dgm:spPr/>
    </dgm:pt>
    <dgm:pt modelId="{0C661AA1-C967-44F8-8583-F7356A13E4FC}" type="pres">
      <dgm:prSet presAssocID="{D53FBB6A-4037-488E-BEB5-6FEEFB01D2FC}" presName="vertSpace2b" presStyleCnt="0"/>
      <dgm:spPr/>
    </dgm:pt>
    <dgm:pt modelId="{8A643347-6345-47CC-8CCD-D2DDAB89D73E}" type="pres">
      <dgm:prSet presAssocID="{12CA16E6-5357-4BEC-8C40-07CD05719E4B}" presName="horz2" presStyleCnt="0"/>
      <dgm:spPr/>
    </dgm:pt>
    <dgm:pt modelId="{0B906483-492C-439A-B20F-3D464F3FCD83}" type="pres">
      <dgm:prSet presAssocID="{12CA16E6-5357-4BEC-8C40-07CD05719E4B}" presName="horzSpace2" presStyleCnt="0"/>
      <dgm:spPr/>
    </dgm:pt>
    <dgm:pt modelId="{51E4B67C-A85E-4768-959E-878C5B599715}" type="pres">
      <dgm:prSet presAssocID="{12CA16E6-5357-4BEC-8C40-07CD05719E4B}" presName="tx2" presStyleLbl="revTx" presStyleIdx="8" presStyleCnt="10"/>
      <dgm:spPr/>
    </dgm:pt>
    <dgm:pt modelId="{6A50CC74-DF26-4190-9229-5357F627E3D1}" type="pres">
      <dgm:prSet presAssocID="{12CA16E6-5357-4BEC-8C40-07CD05719E4B}" presName="vert2" presStyleCnt="0"/>
      <dgm:spPr/>
    </dgm:pt>
    <dgm:pt modelId="{0786C965-12C7-4BE1-A09A-334FCA3F24A8}" type="pres">
      <dgm:prSet presAssocID="{12CA16E6-5357-4BEC-8C40-07CD05719E4B}" presName="thinLine2b" presStyleLbl="callout" presStyleIdx="6" presStyleCnt="8"/>
      <dgm:spPr/>
    </dgm:pt>
    <dgm:pt modelId="{B89B6683-D536-423E-9EF8-F60E3A4EE524}" type="pres">
      <dgm:prSet presAssocID="{12CA16E6-5357-4BEC-8C40-07CD05719E4B}" presName="vertSpace2b" presStyleCnt="0"/>
      <dgm:spPr/>
    </dgm:pt>
    <dgm:pt modelId="{FBBCD971-5166-443E-8727-34CD73B3ACFB}" type="pres">
      <dgm:prSet presAssocID="{4CA18516-29BC-4A7B-8CE3-EA0955ECA1BA}" presName="horz2" presStyleCnt="0"/>
      <dgm:spPr/>
    </dgm:pt>
    <dgm:pt modelId="{4DD31738-E39F-45DE-9E4E-84BDD678AD3F}" type="pres">
      <dgm:prSet presAssocID="{4CA18516-29BC-4A7B-8CE3-EA0955ECA1BA}" presName="horzSpace2" presStyleCnt="0"/>
      <dgm:spPr/>
    </dgm:pt>
    <dgm:pt modelId="{59456E86-70DF-41ED-9190-50764ADEB9A2}" type="pres">
      <dgm:prSet presAssocID="{4CA18516-29BC-4A7B-8CE3-EA0955ECA1BA}" presName="tx2" presStyleLbl="revTx" presStyleIdx="9" presStyleCnt="10"/>
      <dgm:spPr/>
    </dgm:pt>
    <dgm:pt modelId="{EEB10666-0F8A-41A4-9F89-70F9A1CFCC35}" type="pres">
      <dgm:prSet presAssocID="{4CA18516-29BC-4A7B-8CE3-EA0955ECA1BA}" presName="vert2" presStyleCnt="0"/>
      <dgm:spPr/>
    </dgm:pt>
    <dgm:pt modelId="{0ED9E9AD-3463-4B01-ACA7-A36FA8C6AC2B}" type="pres">
      <dgm:prSet presAssocID="{4CA18516-29BC-4A7B-8CE3-EA0955ECA1BA}" presName="thinLine2b" presStyleLbl="callout" presStyleIdx="7" presStyleCnt="8"/>
      <dgm:spPr/>
    </dgm:pt>
    <dgm:pt modelId="{3D1D7A83-5474-4A02-A18B-51FF99949218}" type="pres">
      <dgm:prSet presAssocID="{4CA18516-29BC-4A7B-8CE3-EA0955ECA1BA}" presName="vertSpace2b" presStyleCnt="0"/>
      <dgm:spPr/>
    </dgm:pt>
  </dgm:ptLst>
  <dgm:cxnLst>
    <dgm:cxn modelId="{B9B13B1D-DBA1-4C71-8571-88D168D66A4B}" type="presOf" srcId="{B9D172ED-98E0-4CAF-90F4-2D1ACA58DD5D}" destId="{D2FD6DBE-8F1A-419A-AAA4-63827AF33B7B}" srcOrd="0" destOrd="0" presId="urn:microsoft.com/office/officeart/2008/layout/LinedList"/>
    <dgm:cxn modelId="{DE79651E-52D8-4B20-AA6D-2B3432CD175C}" type="presOf" srcId="{F1EB696A-2121-4D74-A82A-D80D9CFFF041}" destId="{2E478C54-DE04-4C5B-9366-C7306A428014}" srcOrd="0" destOrd="0" presId="urn:microsoft.com/office/officeart/2008/layout/LinedList"/>
    <dgm:cxn modelId="{1F522021-DFB6-4750-B561-2FB4FF35A67D}" type="presOf" srcId="{F5C8EFDC-1076-41F0-A617-1989C81E3753}" destId="{72AECC41-8CFB-4FE8-BC9F-0046F5757F48}" srcOrd="0" destOrd="0" presId="urn:microsoft.com/office/officeart/2008/layout/LinedList"/>
    <dgm:cxn modelId="{B9F9DF22-0D16-41CB-B859-08817FD9FD4F}" srcId="{B7FA4F96-B4AD-4266-B6EF-F70138CE890E}" destId="{57C944E5-48EC-4B30-9434-84337DB4C9FB}" srcOrd="3" destOrd="0" parTransId="{F553BA1C-2451-4207-9F7B-03AEC536E542}" sibTransId="{4F7C8680-4D69-4A53-9587-60FF5FB0EED8}"/>
    <dgm:cxn modelId="{25DEEB3F-E4AB-4C3E-B71F-E5A932948DCB}" type="presOf" srcId="{A7B988EF-2B36-4BD3-A816-CDC35EF5CF43}" destId="{0F9049F3-5A9D-472D-B688-2F206F63AA1E}" srcOrd="0" destOrd="0" presId="urn:microsoft.com/office/officeart/2008/layout/LinedList"/>
    <dgm:cxn modelId="{014AC564-D419-46A8-8D49-D732AD2157F7}" srcId="{B7FA4F96-B4AD-4266-B6EF-F70138CE890E}" destId="{4F40D82C-8219-477D-8890-F81CF1F0274A}" srcOrd="4" destOrd="0" parTransId="{02DAC890-F4A1-43E6-81AC-DE06BC2BE2DD}" sibTransId="{D99D6D4D-6EF8-439B-850E-371B1FCC8730}"/>
    <dgm:cxn modelId="{03E5BC49-5E5C-41A5-A346-2F70B85F9582}" type="presOf" srcId="{12CA16E6-5357-4BEC-8C40-07CD05719E4B}" destId="{51E4B67C-A85E-4768-959E-878C5B599715}" srcOrd="0" destOrd="0" presId="urn:microsoft.com/office/officeart/2008/layout/LinedList"/>
    <dgm:cxn modelId="{45D74072-071F-4992-8346-D7775F0CBC9F}" srcId="{B7FA4F96-B4AD-4266-B6EF-F70138CE890E}" destId="{7E7BDD3E-32DB-402A-A0A1-673C57762DE3}" srcOrd="0" destOrd="0" parTransId="{85B15730-3993-407D-BA43-165BC394932C}" sibTransId="{E272F630-E83B-4254-95A1-D167B77F879F}"/>
    <dgm:cxn modelId="{5ECC5D55-53ED-41C7-BA3F-6B6DBA9C27B3}" type="presOf" srcId="{B7FA4F96-B4AD-4266-B6EF-F70138CE890E}" destId="{9BAF98F6-C33E-48E5-8D7F-3B87088FDB1C}" srcOrd="0" destOrd="0" presId="urn:microsoft.com/office/officeart/2008/layout/LinedList"/>
    <dgm:cxn modelId="{CC8B6255-F986-4AA5-9A8F-264F2530EC74}" srcId="{B9D172ED-98E0-4CAF-90F4-2D1ACA58DD5D}" destId="{4CA18516-29BC-4A7B-8CE3-EA0955ECA1BA}" srcOrd="2" destOrd="0" parTransId="{2131A757-ABFE-4A5F-81A1-5583BD6108E4}" sibTransId="{A9A246DE-3700-416F-BFEF-86F540EB5FB3}"/>
    <dgm:cxn modelId="{E5159756-583C-4957-81CD-61898F5BC76F}" type="presOf" srcId="{7E7BDD3E-32DB-402A-A0A1-673C57762DE3}" destId="{6EA27017-7715-40A8-B918-1B5C3AB15F6C}" srcOrd="0" destOrd="0" presId="urn:microsoft.com/office/officeart/2008/layout/LinedList"/>
    <dgm:cxn modelId="{88E8DE76-E038-4735-8425-B8002F6087A1}" type="presOf" srcId="{4F40D82C-8219-477D-8890-F81CF1F0274A}" destId="{76BC2FC3-63EF-48F3-9C8C-3605299EB3D0}" srcOrd="0" destOrd="0" presId="urn:microsoft.com/office/officeart/2008/layout/LinedList"/>
    <dgm:cxn modelId="{B2BCDC92-667C-421A-BC02-4CED0453C4B6}" type="presOf" srcId="{D53FBB6A-4037-488E-BEB5-6FEEFB01D2FC}" destId="{D0BBFE6A-319F-400C-91AF-AF4CED5E853A}" srcOrd="0" destOrd="0" presId="urn:microsoft.com/office/officeart/2008/layout/LinedList"/>
    <dgm:cxn modelId="{77E9D4A0-74F2-4A80-8D1D-4EE443D9EE46}" srcId="{A7B988EF-2B36-4BD3-A816-CDC35EF5CF43}" destId="{B7FA4F96-B4AD-4266-B6EF-F70138CE890E}" srcOrd="0" destOrd="0" parTransId="{40A6EEAA-6D1B-4D40-BF36-5B5AADE6762A}" sibTransId="{7621D842-A870-4F80-A7BB-6F4F1959B55F}"/>
    <dgm:cxn modelId="{15A998AF-969B-4F4C-B722-008C1BC2746F}" type="presOf" srcId="{57C944E5-48EC-4B30-9434-84337DB4C9FB}" destId="{0C8A17E9-D66F-40BB-BD2A-B58C73D93E1B}" srcOrd="0" destOrd="0" presId="urn:microsoft.com/office/officeart/2008/layout/LinedList"/>
    <dgm:cxn modelId="{5D7A4FC2-ED66-460D-AD69-F90B3266D3CA}" srcId="{B7FA4F96-B4AD-4266-B6EF-F70138CE890E}" destId="{F5C8EFDC-1076-41F0-A617-1989C81E3753}" srcOrd="1" destOrd="0" parTransId="{4B834CAD-3276-42B2-B73E-BE6E3BDC578A}" sibTransId="{07BE9479-115E-46A8-AF81-B56580B759C0}"/>
    <dgm:cxn modelId="{BC6F13DA-784C-4A8A-98E4-6B2337240E04}" type="presOf" srcId="{4CA18516-29BC-4A7B-8CE3-EA0955ECA1BA}" destId="{59456E86-70DF-41ED-9190-50764ADEB9A2}" srcOrd="0" destOrd="0" presId="urn:microsoft.com/office/officeart/2008/layout/LinedList"/>
    <dgm:cxn modelId="{CA6C2CDC-7504-4AE8-9CDE-FE61907A3337}" srcId="{B7FA4F96-B4AD-4266-B6EF-F70138CE890E}" destId="{F1EB696A-2121-4D74-A82A-D80D9CFFF041}" srcOrd="2" destOrd="0" parTransId="{663F7C19-22B0-49EB-90A4-17D2776ADD8D}" sibTransId="{DBA486FF-9193-4E76-A038-B29C2BBD70D0}"/>
    <dgm:cxn modelId="{288A4AE8-9F3D-4FE7-AE21-7DA8B9D87946}" srcId="{B9D172ED-98E0-4CAF-90F4-2D1ACA58DD5D}" destId="{D53FBB6A-4037-488E-BEB5-6FEEFB01D2FC}" srcOrd="0" destOrd="0" parTransId="{DD3C36DC-4084-407E-83BB-34A943CB46A1}" sibTransId="{3C22105F-D515-4CCF-8F9B-DDDDC2D4E072}"/>
    <dgm:cxn modelId="{D70F08F2-BC85-4E66-8094-2062EF34967B}" srcId="{B9D172ED-98E0-4CAF-90F4-2D1ACA58DD5D}" destId="{12CA16E6-5357-4BEC-8C40-07CD05719E4B}" srcOrd="1" destOrd="0" parTransId="{197BC433-31B1-4667-8FBD-D88FE5C99F3E}" sibTransId="{3D00934F-92AD-4613-925F-D52167E84689}"/>
    <dgm:cxn modelId="{938AFBFE-9B9C-41BD-BB9A-3CA6A5A50DF6}" srcId="{A7B988EF-2B36-4BD3-A816-CDC35EF5CF43}" destId="{B9D172ED-98E0-4CAF-90F4-2D1ACA58DD5D}" srcOrd="1" destOrd="0" parTransId="{F58DA588-DD5B-477D-A4A6-3BBB95B75279}" sibTransId="{81BD6D9F-BEEF-4E17-9FC6-B6AA5154D4E8}"/>
    <dgm:cxn modelId="{5083F118-9845-4FFE-AEFA-CEF833B8C15E}" type="presParOf" srcId="{0F9049F3-5A9D-472D-B688-2F206F63AA1E}" destId="{33EFBDA7-C36E-4313-BCFB-206806FAA184}" srcOrd="0" destOrd="0" presId="urn:microsoft.com/office/officeart/2008/layout/LinedList"/>
    <dgm:cxn modelId="{E415EFC1-68F0-4F3A-933A-51D577DE887C}" type="presParOf" srcId="{0F9049F3-5A9D-472D-B688-2F206F63AA1E}" destId="{0556500D-A6AE-4C6F-A09F-A193312490C0}" srcOrd="1" destOrd="0" presId="urn:microsoft.com/office/officeart/2008/layout/LinedList"/>
    <dgm:cxn modelId="{DD5B8F83-E2BD-41C2-A771-C8FC2B44A76D}" type="presParOf" srcId="{0556500D-A6AE-4C6F-A09F-A193312490C0}" destId="{9BAF98F6-C33E-48E5-8D7F-3B87088FDB1C}" srcOrd="0" destOrd="0" presId="urn:microsoft.com/office/officeart/2008/layout/LinedList"/>
    <dgm:cxn modelId="{C47D2527-7C7F-4C55-8D60-BCFEC6B62CB0}" type="presParOf" srcId="{0556500D-A6AE-4C6F-A09F-A193312490C0}" destId="{A808043F-2557-4A8A-854B-A11B5148842F}" srcOrd="1" destOrd="0" presId="urn:microsoft.com/office/officeart/2008/layout/LinedList"/>
    <dgm:cxn modelId="{88CAD1D5-1A0E-4E77-83E8-F8CA8AC65D48}" type="presParOf" srcId="{A808043F-2557-4A8A-854B-A11B5148842F}" destId="{4576BAA7-3787-4F54-B9C3-4CE280811C9C}" srcOrd="0" destOrd="0" presId="urn:microsoft.com/office/officeart/2008/layout/LinedList"/>
    <dgm:cxn modelId="{33A0BBD6-2C56-433E-B301-3B29C4FD2B7D}" type="presParOf" srcId="{A808043F-2557-4A8A-854B-A11B5148842F}" destId="{DE852C47-CA7C-4961-A459-9E815D558F0F}" srcOrd="1" destOrd="0" presId="urn:microsoft.com/office/officeart/2008/layout/LinedList"/>
    <dgm:cxn modelId="{6997127A-1EA4-4627-A2A0-D16C9240D915}" type="presParOf" srcId="{DE852C47-CA7C-4961-A459-9E815D558F0F}" destId="{97172E71-D668-4051-B3FB-09635CCD94A2}" srcOrd="0" destOrd="0" presId="urn:microsoft.com/office/officeart/2008/layout/LinedList"/>
    <dgm:cxn modelId="{F5AD307D-B860-4DBE-A755-4FB3B8197A05}" type="presParOf" srcId="{DE852C47-CA7C-4961-A459-9E815D558F0F}" destId="{6EA27017-7715-40A8-B918-1B5C3AB15F6C}" srcOrd="1" destOrd="0" presId="urn:microsoft.com/office/officeart/2008/layout/LinedList"/>
    <dgm:cxn modelId="{03C63026-ECDE-44A1-90C4-A3B87CD76EE2}" type="presParOf" srcId="{DE852C47-CA7C-4961-A459-9E815D558F0F}" destId="{9906BDAC-A10B-4266-9AF3-B040ED424210}" srcOrd="2" destOrd="0" presId="urn:microsoft.com/office/officeart/2008/layout/LinedList"/>
    <dgm:cxn modelId="{A9993DCA-AFF4-4725-BDA8-7F5128E0F8F3}" type="presParOf" srcId="{A808043F-2557-4A8A-854B-A11B5148842F}" destId="{A74DA540-2C4E-4208-B585-A8BAA8410763}" srcOrd="2" destOrd="0" presId="urn:microsoft.com/office/officeart/2008/layout/LinedList"/>
    <dgm:cxn modelId="{8DD89FF0-8709-4247-A3DF-5DEC6A3E6738}" type="presParOf" srcId="{A808043F-2557-4A8A-854B-A11B5148842F}" destId="{9E75D4AF-4140-464C-ACB6-80D94125AEB6}" srcOrd="3" destOrd="0" presId="urn:microsoft.com/office/officeart/2008/layout/LinedList"/>
    <dgm:cxn modelId="{C7635274-7FEE-4BDF-8F4B-77DDCB0A8457}" type="presParOf" srcId="{A808043F-2557-4A8A-854B-A11B5148842F}" destId="{E9E28165-114A-45ED-9E4B-EEE956BC111B}" srcOrd="4" destOrd="0" presId="urn:microsoft.com/office/officeart/2008/layout/LinedList"/>
    <dgm:cxn modelId="{03F38C47-1849-4F77-9565-228832171712}" type="presParOf" srcId="{E9E28165-114A-45ED-9E4B-EEE956BC111B}" destId="{50331580-DE60-4F81-B8F6-DEDF93CB05D8}" srcOrd="0" destOrd="0" presId="urn:microsoft.com/office/officeart/2008/layout/LinedList"/>
    <dgm:cxn modelId="{C95D9E98-4036-4EAA-A356-269C0B0461C7}" type="presParOf" srcId="{E9E28165-114A-45ED-9E4B-EEE956BC111B}" destId="{72AECC41-8CFB-4FE8-BC9F-0046F5757F48}" srcOrd="1" destOrd="0" presId="urn:microsoft.com/office/officeart/2008/layout/LinedList"/>
    <dgm:cxn modelId="{ECBDF6B6-6904-4E5F-9C8B-A650BB8C0696}" type="presParOf" srcId="{E9E28165-114A-45ED-9E4B-EEE956BC111B}" destId="{C9F50C45-9089-411C-9D62-7E829E7147FE}" srcOrd="2" destOrd="0" presId="urn:microsoft.com/office/officeart/2008/layout/LinedList"/>
    <dgm:cxn modelId="{B359AEAB-F427-4774-B6A1-0A30AB3F3C8F}" type="presParOf" srcId="{A808043F-2557-4A8A-854B-A11B5148842F}" destId="{322AFEC9-A9DB-4F89-BAFC-3ADC98614A5A}" srcOrd="5" destOrd="0" presId="urn:microsoft.com/office/officeart/2008/layout/LinedList"/>
    <dgm:cxn modelId="{29ECCCB3-303A-4E65-A7C6-AB52120FC586}" type="presParOf" srcId="{A808043F-2557-4A8A-854B-A11B5148842F}" destId="{51DA48EF-49B5-4467-B933-17323C356DAA}" srcOrd="6" destOrd="0" presId="urn:microsoft.com/office/officeart/2008/layout/LinedList"/>
    <dgm:cxn modelId="{F485B677-8D8D-4512-B6B7-2DD352160B19}" type="presParOf" srcId="{A808043F-2557-4A8A-854B-A11B5148842F}" destId="{8BFE3373-5F74-4EEF-A617-F699F987D24B}" srcOrd="7" destOrd="0" presId="urn:microsoft.com/office/officeart/2008/layout/LinedList"/>
    <dgm:cxn modelId="{B96917BB-8E37-4DEC-BD10-1DBBD1305FC9}" type="presParOf" srcId="{8BFE3373-5F74-4EEF-A617-F699F987D24B}" destId="{52128D21-BEA3-47A7-89BC-46BE3237B176}" srcOrd="0" destOrd="0" presId="urn:microsoft.com/office/officeart/2008/layout/LinedList"/>
    <dgm:cxn modelId="{73403533-9149-4ABF-8691-86D9B8CC4686}" type="presParOf" srcId="{8BFE3373-5F74-4EEF-A617-F699F987D24B}" destId="{2E478C54-DE04-4C5B-9366-C7306A428014}" srcOrd="1" destOrd="0" presId="urn:microsoft.com/office/officeart/2008/layout/LinedList"/>
    <dgm:cxn modelId="{944CC3C2-8573-4C33-B012-43F6A8382A31}" type="presParOf" srcId="{8BFE3373-5F74-4EEF-A617-F699F987D24B}" destId="{2BB14F14-2A45-4ED8-86D6-4B4EC6F7F96A}" srcOrd="2" destOrd="0" presId="urn:microsoft.com/office/officeart/2008/layout/LinedList"/>
    <dgm:cxn modelId="{B0880D68-3758-44BD-8BD7-578D54C5B40F}" type="presParOf" srcId="{A808043F-2557-4A8A-854B-A11B5148842F}" destId="{750EE5CA-2807-4C7E-BF38-E7D7EB8BD07C}" srcOrd="8" destOrd="0" presId="urn:microsoft.com/office/officeart/2008/layout/LinedList"/>
    <dgm:cxn modelId="{4C59C330-F7D7-40BF-9248-F4040238AD86}" type="presParOf" srcId="{A808043F-2557-4A8A-854B-A11B5148842F}" destId="{90215955-D65F-4E1B-9BE9-FAD81A6798FE}" srcOrd="9" destOrd="0" presId="urn:microsoft.com/office/officeart/2008/layout/LinedList"/>
    <dgm:cxn modelId="{AE799FBE-B0CD-4455-93D4-6B8E199EC064}" type="presParOf" srcId="{A808043F-2557-4A8A-854B-A11B5148842F}" destId="{C8A0481B-4F3A-4E9E-BF15-47D59C1E5ECD}" srcOrd="10" destOrd="0" presId="urn:microsoft.com/office/officeart/2008/layout/LinedList"/>
    <dgm:cxn modelId="{11D960D5-B597-43C7-881A-DA37308A7E60}" type="presParOf" srcId="{C8A0481B-4F3A-4E9E-BF15-47D59C1E5ECD}" destId="{E303B798-2089-48BB-B0E2-B7C0A21D8C7E}" srcOrd="0" destOrd="0" presId="urn:microsoft.com/office/officeart/2008/layout/LinedList"/>
    <dgm:cxn modelId="{2E584F45-C86C-4C9A-9C89-F3CF047A7C0F}" type="presParOf" srcId="{C8A0481B-4F3A-4E9E-BF15-47D59C1E5ECD}" destId="{0C8A17E9-D66F-40BB-BD2A-B58C73D93E1B}" srcOrd="1" destOrd="0" presId="urn:microsoft.com/office/officeart/2008/layout/LinedList"/>
    <dgm:cxn modelId="{2420D058-7138-4510-AC64-98F54C8BA854}" type="presParOf" srcId="{C8A0481B-4F3A-4E9E-BF15-47D59C1E5ECD}" destId="{42343F9C-5416-488C-B99D-CB94AE831C97}" srcOrd="2" destOrd="0" presId="urn:microsoft.com/office/officeart/2008/layout/LinedList"/>
    <dgm:cxn modelId="{A1378328-B660-487F-8FFA-6762116B6B8C}" type="presParOf" srcId="{A808043F-2557-4A8A-854B-A11B5148842F}" destId="{58387060-255F-4087-8626-7E2F209F88F3}" srcOrd="11" destOrd="0" presId="urn:microsoft.com/office/officeart/2008/layout/LinedList"/>
    <dgm:cxn modelId="{D79AE26B-E343-40D0-A575-03FA299AFF8A}" type="presParOf" srcId="{A808043F-2557-4A8A-854B-A11B5148842F}" destId="{DAF89F55-30D6-4557-8E86-CDB2E51CD0F8}" srcOrd="12" destOrd="0" presId="urn:microsoft.com/office/officeart/2008/layout/LinedList"/>
    <dgm:cxn modelId="{2C8C6CE6-22E5-48AB-9B01-AE763E1784CC}" type="presParOf" srcId="{A808043F-2557-4A8A-854B-A11B5148842F}" destId="{A48B2054-FFA5-4A27-A847-2A0A12F76550}" srcOrd="13" destOrd="0" presId="urn:microsoft.com/office/officeart/2008/layout/LinedList"/>
    <dgm:cxn modelId="{81AC24AA-8B88-4CCB-952A-592FE22C503F}" type="presParOf" srcId="{A48B2054-FFA5-4A27-A847-2A0A12F76550}" destId="{6FA9832A-5F8D-4EF3-8AB9-4745F37FF06B}" srcOrd="0" destOrd="0" presId="urn:microsoft.com/office/officeart/2008/layout/LinedList"/>
    <dgm:cxn modelId="{40203E5C-C6B7-43D4-9484-2674B85FDCBB}" type="presParOf" srcId="{A48B2054-FFA5-4A27-A847-2A0A12F76550}" destId="{76BC2FC3-63EF-48F3-9C8C-3605299EB3D0}" srcOrd="1" destOrd="0" presId="urn:microsoft.com/office/officeart/2008/layout/LinedList"/>
    <dgm:cxn modelId="{F3FBA524-03B0-46D6-982A-068FD4EC738F}" type="presParOf" srcId="{A48B2054-FFA5-4A27-A847-2A0A12F76550}" destId="{5028838D-1210-40D7-95BA-270B1E22D775}" srcOrd="2" destOrd="0" presId="urn:microsoft.com/office/officeart/2008/layout/LinedList"/>
    <dgm:cxn modelId="{977EEB87-6866-4781-90F4-A2D7A293ABE5}" type="presParOf" srcId="{A808043F-2557-4A8A-854B-A11B5148842F}" destId="{2497A0AA-BD54-40AA-B413-E4C2A199D483}" srcOrd="14" destOrd="0" presId="urn:microsoft.com/office/officeart/2008/layout/LinedList"/>
    <dgm:cxn modelId="{B30E0824-095E-4202-8C0B-2E8C2AF72B53}" type="presParOf" srcId="{A808043F-2557-4A8A-854B-A11B5148842F}" destId="{CC056862-4F99-43E8-A0B7-4E76F4758302}" srcOrd="15" destOrd="0" presId="urn:microsoft.com/office/officeart/2008/layout/LinedList"/>
    <dgm:cxn modelId="{2CECC935-4887-409F-A0B2-5092F0E40B11}" type="presParOf" srcId="{0F9049F3-5A9D-472D-B688-2F206F63AA1E}" destId="{055222BC-FBEA-477F-BEC9-25228DFD6021}" srcOrd="2" destOrd="0" presId="urn:microsoft.com/office/officeart/2008/layout/LinedList"/>
    <dgm:cxn modelId="{2BF351EF-DA5F-453D-BF4A-238AABC68476}" type="presParOf" srcId="{0F9049F3-5A9D-472D-B688-2F206F63AA1E}" destId="{749513FD-FFEE-484C-8DBA-6F7CB062D6CD}" srcOrd="3" destOrd="0" presId="urn:microsoft.com/office/officeart/2008/layout/LinedList"/>
    <dgm:cxn modelId="{0D032ED8-D8D9-4DBF-A8FC-D4E94D140FF6}" type="presParOf" srcId="{749513FD-FFEE-484C-8DBA-6F7CB062D6CD}" destId="{D2FD6DBE-8F1A-419A-AAA4-63827AF33B7B}" srcOrd="0" destOrd="0" presId="urn:microsoft.com/office/officeart/2008/layout/LinedList"/>
    <dgm:cxn modelId="{42D3E64E-4CB9-4733-85A9-67C0C12FAFF7}" type="presParOf" srcId="{749513FD-FFEE-484C-8DBA-6F7CB062D6CD}" destId="{2C5D0907-29FE-42B8-817A-F537A0BEC0C2}" srcOrd="1" destOrd="0" presId="urn:microsoft.com/office/officeart/2008/layout/LinedList"/>
    <dgm:cxn modelId="{803E189E-D21A-4B9D-9F82-B90BE98EF340}" type="presParOf" srcId="{2C5D0907-29FE-42B8-817A-F537A0BEC0C2}" destId="{6FCDCC74-4BBD-4208-8D6D-A2ACE046279A}" srcOrd="0" destOrd="0" presId="urn:microsoft.com/office/officeart/2008/layout/LinedList"/>
    <dgm:cxn modelId="{EEBEC027-97B9-46C0-8310-0E6BEA68C698}" type="presParOf" srcId="{2C5D0907-29FE-42B8-817A-F537A0BEC0C2}" destId="{3E385804-9F4D-48E8-A431-3BD0B0239929}" srcOrd="1" destOrd="0" presId="urn:microsoft.com/office/officeart/2008/layout/LinedList"/>
    <dgm:cxn modelId="{0F4D9DFA-4152-4D1A-BBD9-0E6309F4B81D}" type="presParOf" srcId="{3E385804-9F4D-48E8-A431-3BD0B0239929}" destId="{4C2F3CB6-E6C7-4CBD-B4C9-A7B8D9629C51}" srcOrd="0" destOrd="0" presId="urn:microsoft.com/office/officeart/2008/layout/LinedList"/>
    <dgm:cxn modelId="{D8FDCDE4-2618-4203-BAEF-1F743F52CCAB}" type="presParOf" srcId="{3E385804-9F4D-48E8-A431-3BD0B0239929}" destId="{D0BBFE6A-319F-400C-91AF-AF4CED5E853A}" srcOrd="1" destOrd="0" presId="urn:microsoft.com/office/officeart/2008/layout/LinedList"/>
    <dgm:cxn modelId="{F085280E-E1AC-413B-B4F6-E0AE0DF4B204}" type="presParOf" srcId="{3E385804-9F4D-48E8-A431-3BD0B0239929}" destId="{77DC3113-ED9B-4F49-9C7D-D00BDE2B888E}" srcOrd="2" destOrd="0" presId="urn:microsoft.com/office/officeart/2008/layout/LinedList"/>
    <dgm:cxn modelId="{5F192B43-34B9-48C3-BDF7-F0EA91A6E22B}" type="presParOf" srcId="{2C5D0907-29FE-42B8-817A-F537A0BEC0C2}" destId="{0400A56E-50C6-4D18-9582-20E31CA16313}" srcOrd="2" destOrd="0" presId="urn:microsoft.com/office/officeart/2008/layout/LinedList"/>
    <dgm:cxn modelId="{54E9C901-CE84-4FF1-A6CA-358F40F3292A}" type="presParOf" srcId="{2C5D0907-29FE-42B8-817A-F537A0BEC0C2}" destId="{0C661AA1-C967-44F8-8583-F7356A13E4FC}" srcOrd="3" destOrd="0" presId="urn:microsoft.com/office/officeart/2008/layout/LinedList"/>
    <dgm:cxn modelId="{688AC142-EDC2-4106-B4E9-642139344171}" type="presParOf" srcId="{2C5D0907-29FE-42B8-817A-F537A0BEC0C2}" destId="{8A643347-6345-47CC-8CCD-D2DDAB89D73E}" srcOrd="4" destOrd="0" presId="urn:microsoft.com/office/officeart/2008/layout/LinedList"/>
    <dgm:cxn modelId="{A03ADD97-B0C7-45E8-B5CE-2601CF0CE470}" type="presParOf" srcId="{8A643347-6345-47CC-8CCD-D2DDAB89D73E}" destId="{0B906483-492C-439A-B20F-3D464F3FCD83}" srcOrd="0" destOrd="0" presId="urn:microsoft.com/office/officeart/2008/layout/LinedList"/>
    <dgm:cxn modelId="{D1D8F2B0-ACD1-461C-BB25-03314AC15327}" type="presParOf" srcId="{8A643347-6345-47CC-8CCD-D2DDAB89D73E}" destId="{51E4B67C-A85E-4768-959E-878C5B599715}" srcOrd="1" destOrd="0" presId="urn:microsoft.com/office/officeart/2008/layout/LinedList"/>
    <dgm:cxn modelId="{D3A72C23-002B-4143-81C5-2392189DACCA}" type="presParOf" srcId="{8A643347-6345-47CC-8CCD-D2DDAB89D73E}" destId="{6A50CC74-DF26-4190-9229-5357F627E3D1}" srcOrd="2" destOrd="0" presId="urn:microsoft.com/office/officeart/2008/layout/LinedList"/>
    <dgm:cxn modelId="{1CCAF72B-9451-4FC6-809A-69FCAAE73B67}" type="presParOf" srcId="{2C5D0907-29FE-42B8-817A-F537A0BEC0C2}" destId="{0786C965-12C7-4BE1-A09A-334FCA3F24A8}" srcOrd="5" destOrd="0" presId="urn:microsoft.com/office/officeart/2008/layout/LinedList"/>
    <dgm:cxn modelId="{3A61C20C-09BA-40C3-A588-688A47FC9201}" type="presParOf" srcId="{2C5D0907-29FE-42B8-817A-F537A0BEC0C2}" destId="{B89B6683-D536-423E-9EF8-F60E3A4EE524}" srcOrd="6" destOrd="0" presId="urn:microsoft.com/office/officeart/2008/layout/LinedList"/>
    <dgm:cxn modelId="{D7E555FC-5320-449D-BD6A-CA5E991181CC}" type="presParOf" srcId="{2C5D0907-29FE-42B8-817A-F537A0BEC0C2}" destId="{FBBCD971-5166-443E-8727-34CD73B3ACFB}" srcOrd="7" destOrd="0" presId="urn:microsoft.com/office/officeart/2008/layout/LinedList"/>
    <dgm:cxn modelId="{6574AFE2-1A8F-4955-9F19-9EDAC0017701}" type="presParOf" srcId="{FBBCD971-5166-443E-8727-34CD73B3ACFB}" destId="{4DD31738-E39F-45DE-9E4E-84BDD678AD3F}" srcOrd="0" destOrd="0" presId="urn:microsoft.com/office/officeart/2008/layout/LinedList"/>
    <dgm:cxn modelId="{4B28EFD4-E0FD-46DD-A2E2-0F4F55A2C6BA}" type="presParOf" srcId="{FBBCD971-5166-443E-8727-34CD73B3ACFB}" destId="{59456E86-70DF-41ED-9190-50764ADEB9A2}" srcOrd="1" destOrd="0" presId="urn:microsoft.com/office/officeart/2008/layout/LinedList"/>
    <dgm:cxn modelId="{81142FED-13BB-42AB-88CF-AC29942B3D4B}" type="presParOf" srcId="{FBBCD971-5166-443E-8727-34CD73B3ACFB}" destId="{EEB10666-0F8A-41A4-9F89-70F9A1CFCC35}" srcOrd="2" destOrd="0" presId="urn:microsoft.com/office/officeart/2008/layout/LinedList"/>
    <dgm:cxn modelId="{60022272-B17C-477B-95DA-5C94DCB4B9A4}" type="presParOf" srcId="{2C5D0907-29FE-42B8-817A-F537A0BEC0C2}" destId="{0ED9E9AD-3463-4B01-ACA7-A36FA8C6AC2B}" srcOrd="8" destOrd="0" presId="urn:microsoft.com/office/officeart/2008/layout/LinedList"/>
    <dgm:cxn modelId="{C1A21BC5-05B6-4E96-B20D-BEBB36FAC68D}" type="presParOf" srcId="{2C5D0907-29FE-42B8-817A-F537A0BEC0C2}" destId="{3D1D7A83-5474-4A02-A18B-51FF99949218}"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4BBBE0-148B-4FFF-9D12-A4339B60E9A1}" type="doc">
      <dgm:prSet loTypeId="urn:microsoft.com/office/officeart/2005/8/layout/architecture" loCatId="list" qsTypeId="urn:microsoft.com/office/officeart/2005/8/quickstyle/simple1" qsCatId="simple" csTypeId="urn:microsoft.com/office/officeart/2005/8/colors/accent1_2" csCatId="accent1" phldr="1"/>
      <dgm:spPr/>
      <dgm:t>
        <a:bodyPr/>
        <a:lstStyle/>
        <a:p>
          <a:endParaRPr lang="en-US"/>
        </a:p>
      </dgm:t>
    </dgm:pt>
    <dgm:pt modelId="{358F3090-0523-4054-9B98-0FE378D0653E}">
      <dgm:prSet phldrT="[Text]"/>
      <dgm:spPr>
        <a:solidFill>
          <a:srgbClr val="C00000"/>
        </a:solidFill>
      </dgm:spPr>
      <dgm:t>
        <a:bodyPr/>
        <a:lstStyle/>
        <a:p>
          <a:r>
            <a:rPr lang="en-US" dirty="0"/>
            <a:t>Discuss the VA’s requirements with your manufacturers prior to submitting a proposal. Most will be unwilling to provide the VA with this type of cost/pricing data – if this is the case, the manufacturer will need to provide a written statement that they will not provide the requested data.</a:t>
          </a:r>
        </a:p>
      </dgm:t>
    </dgm:pt>
    <dgm:pt modelId="{DF452A0C-BBE4-48F6-945C-362AF6F6FE00}" type="parTrans" cxnId="{8E6DEAD7-D8DF-4B8F-9440-5083B0AA0F22}">
      <dgm:prSet/>
      <dgm:spPr/>
      <dgm:t>
        <a:bodyPr/>
        <a:lstStyle/>
        <a:p>
          <a:endParaRPr lang="en-US"/>
        </a:p>
      </dgm:t>
    </dgm:pt>
    <dgm:pt modelId="{7750258F-BAA1-40BB-B9D9-D31F1A10F480}" type="sibTrans" cxnId="{8E6DEAD7-D8DF-4B8F-9440-5083B0AA0F22}">
      <dgm:prSet/>
      <dgm:spPr/>
      <dgm:t>
        <a:bodyPr/>
        <a:lstStyle/>
        <a:p>
          <a:endParaRPr lang="en-US"/>
        </a:p>
      </dgm:t>
    </dgm:pt>
    <dgm:pt modelId="{516AB33E-D1FB-4F97-A147-2C2B4BA184A5}">
      <dgm:prSet phldrT="[Text]" custT="1"/>
      <dgm:spPr/>
      <dgm:t>
        <a:bodyPr/>
        <a:lstStyle/>
        <a:p>
          <a:r>
            <a:rPr lang="en-US" sz="2400" dirty="0"/>
            <a:t>Value added functions you provide to the VA (e.g. warehousing, product marketing, shipping, etc.)</a:t>
          </a:r>
        </a:p>
      </dgm:t>
    </dgm:pt>
    <dgm:pt modelId="{7F28E9FE-2B70-4E1B-93C9-E7AABC02822E}" type="sibTrans" cxnId="{40D82997-8187-44E0-BB05-54270064CC9E}">
      <dgm:prSet/>
      <dgm:spPr/>
      <dgm:t>
        <a:bodyPr/>
        <a:lstStyle/>
        <a:p>
          <a:endParaRPr lang="en-US"/>
        </a:p>
      </dgm:t>
    </dgm:pt>
    <dgm:pt modelId="{2DBEBE6D-BFE8-4079-8483-68998C6A4AAF}" type="parTrans" cxnId="{40D82997-8187-44E0-BB05-54270064CC9E}">
      <dgm:prSet/>
      <dgm:spPr/>
      <dgm:t>
        <a:bodyPr/>
        <a:lstStyle/>
        <a:p>
          <a:endParaRPr lang="en-US"/>
        </a:p>
      </dgm:t>
    </dgm:pt>
    <dgm:pt modelId="{FEDC4693-AD81-4A15-8D2D-852AE471C259}">
      <dgm:prSet phldrT="[Text]" custT="1"/>
      <dgm:spPr>
        <a:solidFill>
          <a:schemeClr val="bg2">
            <a:lumMod val="75000"/>
          </a:schemeClr>
        </a:solidFill>
      </dgm:spPr>
      <dgm:t>
        <a:bodyPr/>
        <a:lstStyle/>
        <a:p>
          <a:r>
            <a:rPr lang="en-US" sz="2400" dirty="0"/>
            <a:t>Acquisition Cost Basis</a:t>
          </a:r>
        </a:p>
      </dgm:t>
    </dgm:pt>
    <dgm:pt modelId="{B4A051D1-FAF1-4B2B-9788-0883712D0CCD}" type="sibTrans" cxnId="{1793E93E-2BBD-437A-8192-9DA8BA5437FA}">
      <dgm:prSet/>
      <dgm:spPr/>
      <dgm:t>
        <a:bodyPr/>
        <a:lstStyle/>
        <a:p>
          <a:endParaRPr lang="en-US"/>
        </a:p>
      </dgm:t>
    </dgm:pt>
    <dgm:pt modelId="{96FF4686-1434-48EB-A983-728E6C46C4D5}" type="parTrans" cxnId="{1793E93E-2BBD-437A-8192-9DA8BA5437FA}">
      <dgm:prSet/>
      <dgm:spPr/>
      <dgm:t>
        <a:bodyPr/>
        <a:lstStyle/>
        <a:p>
          <a:endParaRPr lang="en-US"/>
        </a:p>
      </dgm:t>
    </dgm:pt>
    <dgm:pt modelId="{7C74BC02-6434-4746-92B5-2CEB58F4DED8}">
      <dgm:prSet phldrT="[Text]" custT="1"/>
      <dgm:spPr>
        <a:solidFill>
          <a:schemeClr val="bg2">
            <a:lumMod val="75000"/>
          </a:schemeClr>
        </a:solidFill>
      </dgm:spPr>
      <dgm:t>
        <a:bodyPr/>
        <a:lstStyle/>
        <a:p>
          <a:r>
            <a:rPr lang="en-US" sz="2400" dirty="0"/>
            <a:t>Market Research</a:t>
          </a:r>
        </a:p>
      </dgm:t>
    </dgm:pt>
    <dgm:pt modelId="{C143CF38-5A26-4165-AE91-2C00D039D173}" type="sibTrans" cxnId="{C7C33A98-DA66-4848-8947-0063FE7C0214}">
      <dgm:prSet/>
      <dgm:spPr/>
      <dgm:t>
        <a:bodyPr/>
        <a:lstStyle/>
        <a:p>
          <a:endParaRPr lang="en-US"/>
        </a:p>
      </dgm:t>
    </dgm:pt>
    <dgm:pt modelId="{11FBD992-3B47-4085-A0F6-8E1519F0378E}" type="parTrans" cxnId="{C7C33A98-DA66-4848-8947-0063FE7C0214}">
      <dgm:prSet/>
      <dgm:spPr/>
      <dgm:t>
        <a:bodyPr/>
        <a:lstStyle/>
        <a:p>
          <a:endParaRPr lang="en-US"/>
        </a:p>
      </dgm:t>
    </dgm:pt>
    <dgm:pt modelId="{89A6A438-9382-417B-8881-806B00F190B6}" type="pres">
      <dgm:prSet presAssocID="{404BBBE0-148B-4FFF-9D12-A4339B60E9A1}" presName="Name0" presStyleCnt="0">
        <dgm:presLayoutVars>
          <dgm:chPref val="1"/>
          <dgm:dir/>
          <dgm:animOne val="branch"/>
          <dgm:animLvl val="lvl"/>
          <dgm:resizeHandles/>
        </dgm:presLayoutVars>
      </dgm:prSet>
      <dgm:spPr/>
    </dgm:pt>
    <dgm:pt modelId="{CC607279-C0B2-4E8F-BA21-1BBE0AE95C15}" type="pres">
      <dgm:prSet presAssocID="{358F3090-0523-4054-9B98-0FE378D0653E}" presName="vertOne" presStyleCnt="0"/>
      <dgm:spPr/>
    </dgm:pt>
    <dgm:pt modelId="{648506E8-2A6C-4F53-BEE4-BF4A85AD2B59}" type="pres">
      <dgm:prSet presAssocID="{358F3090-0523-4054-9B98-0FE378D0653E}" presName="txOne" presStyleLbl="node0" presStyleIdx="0" presStyleCnt="1">
        <dgm:presLayoutVars>
          <dgm:chPref val="3"/>
        </dgm:presLayoutVars>
      </dgm:prSet>
      <dgm:spPr/>
    </dgm:pt>
    <dgm:pt modelId="{99DC31AD-9579-4B59-BA20-B5CB2D5EF8BA}" type="pres">
      <dgm:prSet presAssocID="{358F3090-0523-4054-9B98-0FE378D0653E}" presName="parTransOne" presStyleCnt="0"/>
      <dgm:spPr/>
    </dgm:pt>
    <dgm:pt modelId="{434CECAC-3153-44DC-BD94-21776514D8E3}" type="pres">
      <dgm:prSet presAssocID="{358F3090-0523-4054-9B98-0FE378D0653E}" presName="horzOne" presStyleCnt="0"/>
      <dgm:spPr/>
    </dgm:pt>
    <dgm:pt modelId="{F9769A63-2DAF-4CC7-8373-193EE55547E2}" type="pres">
      <dgm:prSet presAssocID="{516AB33E-D1FB-4F97-A147-2C2B4BA184A5}" presName="vertTwo" presStyleCnt="0"/>
      <dgm:spPr/>
    </dgm:pt>
    <dgm:pt modelId="{48852484-AE2D-4403-8C63-2F8783030204}" type="pres">
      <dgm:prSet presAssocID="{516AB33E-D1FB-4F97-A147-2C2B4BA184A5}" presName="txTwo" presStyleLbl="node2" presStyleIdx="0" presStyleCnt="1">
        <dgm:presLayoutVars>
          <dgm:chPref val="3"/>
        </dgm:presLayoutVars>
      </dgm:prSet>
      <dgm:spPr/>
    </dgm:pt>
    <dgm:pt modelId="{EB31C191-0B64-4324-B8CC-9EA4DE8DD560}" type="pres">
      <dgm:prSet presAssocID="{516AB33E-D1FB-4F97-A147-2C2B4BA184A5}" presName="parTransTwo" presStyleCnt="0"/>
      <dgm:spPr/>
    </dgm:pt>
    <dgm:pt modelId="{84921C44-4D85-417B-9FE1-1CC74207B10E}" type="pres">
      <dgm:prSet presAssocID="{516AB33E-D1FB-4F97-A147-2C2B4BA184A5}" presName="horzTwo" presStyleCnt="0"/>
      <dgm:spPr/>
    </dgm:pt>
    <dgm:pt modelId="{735A6F21-34B5-4F29-ADF6-9BCF81B9612A}" type="pres">
      <dgm:prSet presAssocID="{FEDC4693-AD81-4A15-8D2D-852AE471C259}" presName="vertThree" presStyleCnt="0"/>
      <dgm:spPr/>
    </dgm:pt>
    <dgm:pt modelId="{904DD0D7-C340-4252-8025-31A3F3B19EB5}" type="pres">
      <dgm:prSet presAssocID="{FEDC4693-AD81-4A15-8D2D-852AE471C259}" presName="txThree" presStyleLbl="node3" presStyleIdx="0" presStyleCnt="2">
        <dgm:presLayoutVars>
          <dgm:chPref val="3"/>
        </dgm:presLayoutVars>
      </dgm:prSet>
      <dgm:spPr/>
    </dgm:pt>
    <dgm:pt modelId="{135B59CB-9032-4C27-9726-7B546BF7399A}" type="pres">
      <dgm:prSet presAssocID="{FEDC4693-AD81-4A15-8D2D-852AE471C259}" presName="horzThree" presStyleCnt="0"/>
      <dgm:spPr/>
    </dgm:pt>
    <dgm:pt modelId="{A46C922F-B979-41BD-AF01-F341B69A4C48}" type="pres">
      <dgm:prSet presAssocID="{B4A051D1-FAF1-4B2B-9788-0883712D0CCD}" presName="sibSpaceThree" presStyleCnt="0"/>
      <dgm:spPr/>
    </dgm:pt>
    <dgm:pt modelId="{465C11B1-8B72-436C-985F-C2A07E3BE93C}" type="pres">
      <dgm:prSet presAssocID="{7C74BC02-6434-4746-92B5-2CEB58F4DED8}" presName="vertThree" presStyleCnt="0"/>
      <dgm:spPr/>
    </dgm:pt>
    <dgm:pt modelId="{99BD59F6-64F4-4563-B09E-A55CF2EADAAA}" type="pres">
      <dgm:prSet presAssocID="{7C74BC02-6434-4746-92B5-2CEB58F4DED8}" presName="txThree" presStyleLbl="node3" presStyleIdx="1" presStyleCnt="2">
        <dgm:presLayoutVars>
          <dgm:chPref val="3"/>
        </dgm:presLayoutVars>
      </dgm:prSet>
      <dgm:spPr/>
    </dgm:pt>
    <dgm:pt modelId="{8F490158-E55D-413A-8BBA-1665B898F68E}" type="pres">
      <dgm:prSet presAssocID="{7C74BC02-6434-4746-92B5-2CEB58F4DED8}" presName="horzThree" presStyleCnt="0"/>
      <dgm:spPr/>
    </dgm:pt>
  </dgm:ptLst>
  <dgm:cxnLst>
    <dgm:cxn modelId="{A0C1722E-3551-4DF9-80B6-15B97057AC63}" type="presOf" srcId="{404BBBE0-148B-4FFF-9D12-A4339B60E9A1}" destId="{89A6A438-9382-417B-8881-806B00F190B6}" srcOrd="0" destOrd="0" presId="urn:microsoft.com/office/officeart/2005/8/layout/architecture"/>
    <dgm:cxn modelId="{1793E93E-2BBD-437A-8192-9DA8BA5437FA}" srcId="{516AB33E-D1FB-4F97-A147-2C2B4BA184A5}" destId="{FEDC4693-AD81-4A15-8D2D-852AE471C259}" srcOrd="0" destOrd="0" parTransId="{96FF4686-1434-48EB-A983-728E6C46C4D5}" sibTransId="{B4A051D1-FAF1-4B2B-9788-0883712D0CCD}"/>
    <dgm:cxn modelId="{351BD28C-B394-4F00-AC17-9376BC2EE42E}" type="presOf" srcId="{358F3090-0523-4054-9B98-0FE378D0653E}" destId="{648506E8-2A6C-4F53-BEE4-BF4A85AD2B59}" srcOrd="0" destOrd="0" presId="urn:microsoft.com/office/officeart/2005/8/layout/architecture"/>
    <dgm:cxn modelId="{40D82997-8187-44E0-BB05-54270064CC9E}" srcId="{358F3090-0523-4054-9B98-0FE378D0653E}" destId="{516AB33E-D1FB-4F97-A147-2C2B4BA184A5}" srcOrd="0" destOrd="0" parTransId="{2DBEBE6D-BFE8-4079-8483-68998C6A4AAF}" sibTransId="{7F28E9FE-2B70-4E1B-93C9-E7AABC02822E}"/>
    <dgm:cxn modelId="{C7C33A98-DA66-4848-8947-0063FE7C0214}" srcId="{516AB33E-D1FB-4F97-A147-2C2B4BA184A5}" destId="{7C74BC02-6434-4746-92B5-2CEB58F4DED8}" srcOrd="1" destOrd="0" parTransId="{11FBD992-3B47-4085-A0F6-8E1519F0378E}" sibTransId="{C143CF38-5A26-4165-AE91-2C00D039D173}"/>
    <dgm:cxn modelId="{E1705BBA-6650-4C1D-B629-2C710ED1E0F3}" type="presOf" srcId="{516AB33E-D1FB-4F97-A147-2C2B4BA184A5}" destId="{48852484-AE2D-4403-8C63-2F8783030204}" srcOrd="0" destOrd="0" presId="urn:microsoft.com/office/officeart/2005/8/layout/architecture"/>
    <dgm:cxn modelId="{B13D61C2-7A84-416D-9418-A75A72754025}" type="presOf" srcId="{FEDC4693-AD81-4A15-8D2D-852AE471C259}" destId="{904DD0D7-C340-4252-8025-31A3F3B19EB5}" srcOrd="0" destOrd="0" presId="urn:microsoft.com/office/officeart/2005/8/layout/architecture"/>
    <dgm:cxn modelId="{8E6DEAD7-D8DF-4B8F-9440-5083B0AA0F22}" srcId="{404BBBE0-148B-4FFF-9D12-A4339B60E9A1}" destId="{358F3090-0523-4054-9B98-0FE378D0653E}" srcOrd="0" destOrd="0" parTransId="{DF452A0C-BBE4-48F6-945C-362AF6F6FE00}" sibTransId="{7750258F-BAA1-40BB-B9D9-D31F1A10F480}"/>
    <dgm:cxn modelId="{BF74D9E7-BC1C-46B2-930A-69D709B22B78}" type="presOf" srcId="{7C74BC02-6434-4746-92B5-2CEB58F4DED8}" destId="{99BD59F6-64F4-4563-B09E-A55CF2EADAAA}" srcOrd="0" destOrd="0" presId="urn:microsoft.com/office/officeart/2005/8/layout/architecture"/>
    <dgm:cxn modelId="{D1A8413B-9594-45E8-96CC-671CB2AB770E}" type="presParOf" srcId="{89A6A438-9382-417B-8881-806B00F190B6}" destId="{CC607279-C0B2-4E8F-BA21-1BBE0AE95C15}" srcOrd="0" destOrd="0" presId="urn:microsoft.com/office/officeart/2005/8/layout/architecture"/>
    <dgm:cxn modelId="{1F1D070D-5CE8-4222-84B4-4C9456267E03}" type="presParOf" srcId="{CC607279-C0B2-4E8F-BA21-1BBE0AE95C15}" destId="{648506E8-2A6C-4F53-BEE4-BF4A85AD2B59}" srcOrd="0" destOrd="0" presId="urn:microsoft.com/office/officeart/2005/8/layout/architecture"/>
    <dgm:cxn modelId="{494C7CF7-C1AC-4BC5-B1D7-DF15C133BFB7}" type="presParOf" srcId="{CC607279-C0B2-4E8F-BA21-1BBE0AE95C15}" destId="{99DC31AD-9579-4B59-BA20-B5CB2D5EF8BA}" srcOrd="1" destOrd="0" presId="urn:microsoft.com/office/officeart/2005/8/layout/architecture"/>
    <dgm:cxn modelId="{8421DE8C-98BD-448C-8EC5-9A02D08E017F}" type="presParOf" srcId="{CC607279-C0B2-4E8F-BA21-1BBE0AE95C15}" destId="{434CECAC-3153-44DC-BD94-21776514D8E3}" srcOrd="2" destOrd="0" presId="urn:microsoft.com/office/officeart/2005/8/layout/architecture"/>
    <dgm:cxn modelId="{623AA3DC-6884-4696-B45D-F777949E31F7}" type="presParOf" srcId="{434CECAC-3153-44DC-BD94-21776514D8E3}" destId="{F9769A63-2DAF-4CC7-8373-193EE55547E2}" srcOrd="0" destOrd="0" presId="urn:microsoft.com/office/officeart/2005/8/layout/architecture"/>
    <dgm:cxn modelId="{2925BB1F-0687-430F-A512-16E72ED26A30}" type="presParOf" srcId="{F9769A63-2DAF-4CC7-8373-193EE55547E2}" destId="{48852484-AE2D-4403-8C63-2F8783030204}" srcOrd="0" destOrd="0" presId="urn:microsoft.com/office/officeart/2005/8/layout/architecture"/>
    <dgm:cxn modelId="{E324E94A-ACF4-4517-8246-9715A9F0324D}" type="presParOf" srcId="{F9769A63-2DAF-4CC7-8373-193EE55547E2}" destId="{EB31C191-0B64-4324-B8CC-9EA4DE8DD560}" srcOrd="1" destOrd="0" presId="urn:microsoft.com/office/officeart/2005/8/layout/architecture"/>
    <dgm:cxn modelId="{AD93F282-42CD-4F69-84B3-732128BC440C}" type="presParOf" srcId="{F9769A63-2DAF-4CC7-8373-193EE55547E2}" destId="{84921C44-4D85-417B-9FE1-1CC74207B10E}" srcOrd="2" destOrd="0" presId="urn:microsoft.com/office/officeart/2005/8/layout/architecture"/>
    <dgm:cxn modelId="{8F953A2D-AC8D-41C1-B7D6-BCA60D551985}" type="presParOf" srcId="{84921C44-4D85-417B-9FE1-1CC74207B10E}" destId="{735A6F21-34B5-4F29-ADF6-9BCF81B9612A}" srcOrd="0" destOrd="0" presId="urn:microsoft.com/office/officeart/2005/8/layout/architecture"/>
    <dgm:cxn modelId="{B2A67FAE-6E4D-41A3-BD14-576392913490}" type="presParOf" srcId="{735A6F21-34B5-4F29-ADF6-9BCF81B9612A}" destId="{904DD0D7-C340-4252-8025-31A3F3B19EB5}" srcOrd="0" destOrd="0" presId="urn:microsoft.com/office/officeart/2005/8/layout/architecture"/>
    <dgm:cxn modelId="{7F2C237D-43FE-4C18-A382-E68E8F270EA0}" type="presParOf" srcId="{735A6F21-34B5-4F29-ADF6-9BCF81B9612A}" destId="{135B59CB-9032-4C27-9726-7B546BF7399A}" srcOrd="1" destOrd="0" presId="urn:microsoft.com/office/officeart/2005/8/layout/architecture"/>
    <dgm:cxn modelId="{C0957544-4257-468F-B341-67CEAA7D69BE}" type="presParOf" srcId="{84921C44-4D85-417B-9FE1-1CC74207B10E}" destId="{A46C922F-B979-41BD-AF01-F341B69A4C48}" srcOrd="1" destOrd="0" presId="urn:microsoft.com/office/officeart/2005/8/layout/architecture"/>
    <dgm:cxn modelId="{9B4FF49C-7CF2-4ACB-8754-16CF6495623F}" type="presParOf" srcId="{84921C44-4D85-417B-9FE1-1CC74207B10E}" destId="{465C11B1-8B72-436C-985F-C2A07E3BE93C}" srcOrd="2" destOrd="0" presId="urn:microsoft.com/office/officeart/2005/8/layout/architecture"/>
    <dgm:cxn modelId="{7C3B91CD-11A5-4D2B-9C7E-B73801F0C973}" type="presParOf" srcId="{465C11B1-8B72-436C-985F-C2A07E3BE93C}" destId="{99BD59F6-64F4-4563-B09E-A55CF2EADAAA}" srcOrd="0" destOrd="0" presId="urn:microsoft.com/office/officeart/2005/8/layout/architecture"/>
    <dgm:cxn modelId="{F453EB7D-45E4-4391-AD6B-6F22E3C83CB5}" type="presParOf" srcId="{465C11B1-8B72-436C-985F-C2A07E3BE93C}" destId="{8F490158-E55D-413A-8BBA-1665B898F68E}"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FC0038-4720-41D0-AB82-7DA77BC84F8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CC9CCF6-67D2-4111-979A-AA816E3E2F57}">
      <dgm:prSet phldrT="[Text]"/>
      <dgm:spPr>
        <a:solidFill>
          <a:schemeClr val="bg2">
            <a:lumMod val="75000"/>
          </a:schemeClr>
        </a:solidFill>
      </dgm:spPr>
      <dgm:t>
        <a:bodyPr/>
        <a:lstStyle/>
        <a:p>
          <a:r>
            <a:rPr lang="en-US" dirty="0"/>
            <a:t>Statute established contracting goals</a:t>
          </a:r>
        </a:p>
      </dgm:t>
    </dgm:pt>
    <dgm:pt modelId="{8A625C2E-BE07-4FBA-A666-035A85BB11C1}" type="parTrans" cxnId="{C200D156-30C5-49A1-BD8B-81A601169878}">
      <dgm:prSet/>
      <dgm:spPr/>
      <dgm:t>
        <a:bodyPr/>
        <a:lstStyle/>
        <a:p>
          <a:endParaRPr lang="en-US"/>
        </a:p>
      </dgm:t>
    </dgm:pt>
    <dgm:pt modelId="{1C6BDE7D-808C-413F-8686-6E2B47834331}" type="sibTrans" cxnId="{C200D156-30C5-49A1-BD8B-81A601169878}">
      <dgm:prSet/>
      <dgm:spPr/>
      <dgm:t>
        <a:bodyPr/>
        <a:lstStyle/>
        <a:p>
          <a:endParaRPr lang="en-US"/>
        </a:p>
      </dgm:t>
    </dgm:pt>
    <dgm:pt modelId="{5031813D-11B8-4CA5-9C06-63A5E44D88DE}">
      <dgm:prSet phldrT="[Text]"/>
      <dgm:spPr>
        <a:solidFill>
          <a:schemeClr val="accent1">
            <a:lumMod val="75000"/>
          </a:schemeClr>
        </a:solidFill>
      </dgm:spPr>
      <dgm:t>
        <a:bodyPr/>
        <a:lstStyle/>
        <a:p>
          <a:r>
            <a:rPr lang="en-US" dirty="0"/>
            <a:t>Gave VA sole source contracting authority, </a:t>
          </a:r>
        </a:p>
      </dgm:t>
    </dgm:pt>
    <dgm:pt modelId="{39D2AC1C-0246-4D8D-A3DE-AB1B22A819D8}" type="parTrans" cxnId="{4F549178-BF08-4D4B-B0D4-D209D7B98F6A}">
      <dgm:prSet/>
      <dgm:spPr/>
      <dgm:t>
        <a:bodyPr/>
        <a:lstStyle/>
        <a:p>
          <a:endParaRPr lang="en-US"/>
        </a:p>
      </dgm:t>
    </dgm:pt>
    <dgm:pt modelId="{AB756CAF-0E51-4C89-B5E2-FBA56CEE1197}" type="sibTrans" cxnId="{4F549178-BF08-4D4B-B0D4-D209D7B98F6A}">
      <dgm:prSet/>
      <dgm:spPr/>
      <dgm:t>
        <a:bodyPr/>
        <a:lstStyle/>
        <a:p>
          <a:endParaRPr lang="en-US"/>
        </a:p>
      </dgm:t>
    </dgm:pt>
    <dgm:pt modelId="{1674C201-4ABE-4FB4-81A3-34CD059B6440}">
      <dgm:prSet phldrT="[Text]"/>
      <dgm:spPr>
        <a:solidFill>
          <a:srgbClr val="C00000"/>
        </a:solidFill>
      </dgm:spPr>
      <dgm:t>
        <a:bodyPr/>
        <a:lstStyle/>
        <a:p>
          <a:r>
            <a:rPr lang="en-US" dirty="0"/>
            <a:t>Permitted the use of restricted competition for SDVOSBs + VOSBs</a:t>
          </a:r>
        </a:p>
      </dgm:t>
    </dgm:pt>
    <dgm:pt modelId="{1DA911DA-1455-46DD-8672-423567930E08}" type="parTrans" cxnId="{F535057C-684E-4CA9-8CB0-22BEAAEBFFB2}">
      <dgm:prSet/>
      <dgm:spPr/>
      <dgm:t>
        <a:bodyPr/>
        <a:lstStyle/>
        <a:p>
          <a:endParaRPr lang="en-US"/>
        </a:p>
      </dgm:t>
    </dgm:pt>
    <dgm:pt modelId="{60D6FB6E-3A56-4481-8E8F-D0E7E7A2E949}" type="sibTrans" cxnId="{F535057C-684E-4CA9-8CB0-22BEAAEBFFB2}">
      <dgm:prSet/>
      <dgm:spPr/>
      <dgm:t>
        <a:bodyPr/>
        <a:lstStyle/>
        <a:p>
          <a:endParaRPr lang="en-US"/>
        </a:p>
      </dgm:t>
    </dgm:pt>
    <dgm:pt modelId="{76875F85-3E2F-4354-9784-E9C1F4A9274C}" type="pres">
      <dgm:prSet presAssocID="{4EFC0038-4720-41D0-AB82-7DA77BC84F8B}" presName="Name0" presStyleCnt="0">
        <dgm:presLayoutVars>
          <dgm:dir/>
          <dgm:resizeHandles val="exact"/>
        </dgm:presLayoutVars>
      </dgm:prSet>
      <dgm:spPr/>
    </dgm:pt>
    <dgm:pt modelId="{6C0CDE79-783C-470B-9291-9DE766B0430B}" type="pres">
      <dgm:prSet presAssocID="{ECC9CCF6-67D2-4111-979A-AA816E3E2F57}" presName="node" presStyleLbl="node1" presStyleIdx="0" presStyleCnt="3">
        <dgm:presLayoutVars>
          <dgm:bulletEnabled val="1"/>
        </dgm:presLayoutVars>
      </dgm:prSet>
      <dgm:spPr/>
    </dgm:pt>
    <dgm:pt modelId="{9A19B5CA-B7F1-4769-B445-94C5B4D3100C}" type="pres">
      <dgm:prSet presAssocID="{1C6BDE7D-808C-413F-8686-6E2B47834331}" presName="sibTrans" presStyleCnt="0"/>
      <dgm:spPr/>
    </dgm:pt>
    <dgm:pt modelId="{E03084B0-D6FA-4C49-9A94-6D4FECCBD785}" type="pres">
      <dgm:prSet presAssocID="{5031813D-11B8-4CA5-9C06-63A5E44D88DE}" presName="node" presStyleLbl="node1" presStyleIdx="1" presStyleCnt="3">
        <dgm:presLayoutVars>
          <dgm:bulletEnabled val="1"/>
        </dgm:presLayoutVars>
      </dgm:prSet>
      <dgm:spPr/>
    </dgm:pt>
    <dgm:pt modelId="{8A17FEAB-82AC-4097-AF8B-5182ACE4054A}" type="pres">
      <dgm:prSet presAssocID="{AB756CAF-0E51-4C89-B5E2-FBA56CEE1197}" presName="sibTrans" presStyleCnt="0"/>
      <dgm:spPr/>
    </dgm:pt>
    <dgm:pt modelId="{523CEAF7-0BFD-48B1-88EE-564004A35382}" type="pres">
      <dgm:prSet presAssocID="{1674C201-4ABE-4FB4-81A3-34CD059B6440}" presName="node" presStyleLbl="node1" presStyleIdx="2" presStyleCnt="3">
        <dgm:presLayoutVars>
          <dgm:bulletEnabled val="1"/>
        </dgm:presLayoutVars>
      </dgm:prSet>
      <dgm:spPr/>
    </dgm:pt>
  </dgm:ptLst>
  <dgm:cxnLst>
    <dgm:cxn modelId="{C200D156-30C5-49A1-BD8B-81A601169878}" srcId="{4EFC0038-4720-41D0-AB82-7DA77BC84F8B}" destId="{ECC9CCF6-67D2-4111-979A-AA816E3E2F57}" srcOrd="0" destOrd="0" parTransId="{8A625C2E-BE07-4FBA-A666-035A85BB11C1}" sibTransId="{1C6BDE7D-808C-413F-8686-6E2B47834331}"/>
    <dgm:cxn modelId="{4F549178-BF08-4D4B-B0D4-D209D7B98F6A}" srcId="{4EFC0038-4720-41D0-AB82-7DA77BC84F8B}" destId="{5031813D-11B8-4CA5-9C06-63A5E44D88DE}" srcOrd="1" destOrd="0" parTransId="{39D2AC1C-0246-4D8D-A3DE-AB1B22A819D8}" sibTransId="{AB756CAF-0E51-4C89-B5E2-FBA56CEE1197}"/>
    <dgm:cxn modelId="{F535057C-684E-4CA9-8CB0-22BEAAEBFFB2}" srcId="{4EFC0038-4720-41D0-AB82-7DA77BC84F8B}" destId="{1674C201-4ABE-4FB4-81A3-34CD059B6440}" srcOrd="2" destOrd="0" parTransId="{1DA911DA-1455-46DD-8672-423567930E08}" sibTransId="{60D6FB6E-3A56-4481-8E8F-D0E7E7A2E949}"/>
    <dgm:cxn modelId="{FA5FA680-96A9-4BC9-B318-7293EB4B160B}" type="presOf" srcId="{4EFC0038-4720-41D0-AB82-7DA77BC84F8B}" destId="{76875F85-3E2F-4354-9784-E9C1F4A9274C}" srcOrd="0" destOrd="0" presId="urn:microsoft.com/office/officeart/2005/8/layout/hList6"/>
    <dgm:cxn modelId="{A215A4AA-D398-43BF-B290-5F03F3E9590E}" type="presOf" srcId="{ECC9CCF6-67D2-4111-979A-AA816E3E2F57}" destId="{6C0CDE79-783C-470B-9291-9DE766B0430B}" srcOrd="0" destOrd="0" presId="urn:microsoft.com/office/officeart/2005/8/layout/hList6"/>
    <dgm:cxn modelId="{C89370EF-64CC-43A4-B662-973AA15F99E2}" type="presOf" srcId="{5031813D-11B8-4CA5-9C06-63A5E44D88DE}" destId="{E03084B0-D6FA-4C49-9A94-6D4FECCBD785}" srcOrd="0" destOrd="0" presId="urn:microsoft.com/office/officeart/2005/8/layout/hList6"/>
    <dgm:cxn modelId="{CC7EF3FB-7ADE-4349-ABA3-DC90D755DBC0}" type="presOf" srcId="{1674C201-4ABE-4FB4-81A3-34CD059B6440}" destId="{523CEAF7-0BFD-48B1-88EE-564004A35382}" srcOrd="0" destOrd="0" presId="urn:microsoft.com/office/officeart/2005/8/layout/hList6"/>
    <dgm:cxn modelId="{F4958DB2-1F78-400A-AE12-F727B271976E}" type="presParOf" srcId="{76875F85-3E2F-4354-9784-E9C1F4A9274C}" destId="{6C0CDE79-783C-470B-9291-9DE766B0430B}" srcOrd="0" destOrd="0" presId="urn:microsoft.com/office/officeart/2005/8/layout/hList6"/>
    <dgm:cxn modelId="{AB310B14-7A22-4F36-8739-0490F0BA3B41}" type="presParOf" srcId="{76875F85-3E2F-4354-9784-E9C1F4A9274C}" destId="{9A19B5CA-B7F1-4769-B445-94C5B4D3100C}" srcOrd="1" destOrd="0" presId="urn:microsoft.com/office/officeart/2005/8/layout/hList6"/>
    <dgm:cxn modelId="{3387BADF-0F5A-463B-AAD7-A2A85AA35A6B}" type="presParOf" srcId="{76875F85-3E2F-4354-9784-E9C1F4A9274C}" destId="{E03084B0-D6FA-4C49-9A94-6D4FECCBD785}" srcOrd="2" destOrd="0" presId="urn:microsoft.com/office/officeart/2005/8/layout/hList6"/>
    <dgm:cxn modelId="{DACD1659-B790-464A-A56D-0D54FBB99D96}" type="presParOf" srcId="{76875F85-3E2F-4354-9784-E9C1F4A9274C}" destId="{8A17FEAB-82AC-4097-AF8B-5182ACE4054A}" srcOrd="3" destOrd="0" presId="urn:microsoft.com/office/officeart/2005/8/layout/hList6"/>
    <dgm:cxn modelId="{EB4FC206-6C5C-4EC4-88FF-D7FBACD56759}" type="presParOf" srcId="{76875F85-3E2F-4354-9784-E9C1F4A9274C}" destId="{523CEAF7-0BFD-48B1-88EE-564004A3538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94809-4809-4516-9F1A-39ADE972618E}">
      <dsp:nvSpPr>
        <dsp:cNvPr id="0" name=""/>
        <dsp:cNvSpPr/>
      </dsp:nvSpPr>
      <dsp:spPr>
        <a:xfrm>
          <a:off x="574556" y="965632"/>
          <a:ext cx="4569017" cy="53753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C11C1B-BD7C-4836-AA82-BD43364519F9}">
      <dsp:nvSpPr>
        <dsp:cNvPr id="0" name=""/>
        <dsp:cNvSpPr/>
      </dsp:nvSpPr>
      <dsp:spPr>
        <a:xfrm>
          <a:off x="574556" y="1167507"/>
          <a:ext cx="335656" cy="33565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97B806-5AB9-401A-82F4-3BEEBB7D5EC4}">
      <dsp:nvSpPr>
        <dsp:cNvPr id="0" name=""/>
        <dsp:cNvSpPr/>
      </dsp:nvSpPr>
      <dsp:spPr>
        <a:xfrm>
          <a:off x="574556" y="0"/>
          <a:ext cx="4569017" cy="965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General Services Administration</a:t>
          </a:r>
        </a:p>
        <a:p>
          <a:pPr marL="0" lvl="0" indent="0" algn="l" defTabSz="1066800">
            <a:lnSpc>
              <a:spcPct val="90000"/>
            </a:lnSpc>
            <a:spcBef>
              <a:spcPct val="0"/>
            </a:spcBef>
            <a:spcAft>
              <a:spcPct val="35000"/>
            </a:spcAft>
            <a:buNone/>
          </a:pPr>
          <a:r>
            <a:rPr lang="en-US" sz="2000" kern="1200" dirty="0"/>
            <a:t>Federal Acquisition Service, Multiple Award Schedule Program Office</a:t>
          </a:r>
        </a:p>
      </dsp:txBody>
      <dsp:txXfrm>
        <a:off x="574556" y="0"/>
        <a:ext cx="4569017" cy="965632"/>
      </dsp:txXfrm>
    </dsp:sp>
    <dsp:sp modelId="{31AECBB2-3690-4297-8867-4CFC96279A74}">
      <dsp:nvSpPr>
        <dsp:cNvPr id="0" name=""/>
        <dsp:cNvSpPr/>
      </dsp:nvSpPr>
      <dsp:spPr>
        <a:xfrm>
          <a:off x="574556" y="1602184"/>
          <a:ext cx="335648" cy="335648"/>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EB8A5F-F749-4A8C-97BE-6A9D89F4B5F9}">
      <dsp:nvSpPr>
        <dsp:cNvPr id="0" name=""/>
        <dsp:cNvSpPr/>
      </dsp:nvSpPr>
      <dsp:spPr>
        <a:xfrm>
          <a:off x="881512" y="1332961"/>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+11 million products + services</a:t>
          </a:r>
        </a:p>
      </dsp:txBody>
      <dsp:txXfrm>
        <a:off x="881512" y="1332961"/>
        <a:ext cx="4249186" cy="782396"/>
      </dsp:txXfrm>
    </dsp:sp>
    <dsp:sp modelId="{E304AC5F-CADE-4665-885D-CADC1FE3D2FB}">
      <dsp:nvSpPr>
        <dsp:cNvPr id="0" name=""/>
        <dsp:cNvSpPr/>
      </dsp:nvSpPr>
      <dsp:spPr>
        <a:xfrm>
          <a:off x="587435" y="2372931"/>
          <a:ext cx="335648" cy="335648"/>
        </a:xfrm>
        <a:prstGeom prst="rect">
          <a:avLst/>
        </a:prstGeom>
        <a:solidFill>
          <a:schemeClr val="lt1">
            <a:hueOff val="0"/>
            <a:satOff val="0"/>
            <a:lumOff val="0"/>
            <a:alphaOff val="0"/>
          </a:schemeClr>
        </a:solidFill>
        <a:ln w="12700" cap="flat" cmpd="sng" algn="ctr">
          <a:solidFill>
            <a:schemeClr val="accent3">
              <a:hueOff val="387228"/>
              <a:satOff val="14286"/>
              <a:lumOff val="-21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E23A59-B110-4D7F-9AB8-9049B201BA97}">
      <dsp:nvSpPr>
        <dsp:cNvPr id="0" name=""/>
        <dsp:cNvSpPr/>
      </dsp:nvSpPr>
      <dsp:spPr>
        <a:xfrm>
          <a:off x="918438" y="2115358"/>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$30 billion annual sales</a:t>
          </a:r>
        </a:p>
      </dsp:txBody>
      <dsp:txXfrm>
        <a:off x="918438" y="2115358"/>
        <a:ext cx="4249186" cy="782396"/>
      </dsp:txXfrm>
    </dsp:sp>
    <dsp:sp modelId="{2D99F838-72DB-4770-BE3F-FC3E325C6117}">
      <dsp:nvSpPr>
        <dsp:cNvPr id="0" name=""/>
        <dsp:cNvSpPr/>
      </dsp:nvSpPr>
      <dsp:spPr>
        <a:xfrm>
          <a:off x="608849" y="3080404"/>
          <a:ext cx="335648" cy="335648"/>
        </a:xfrm>
        <a:prstGeom prst="rect">
          <a:avLst/>
        </a:prstGeom>
        <a:solidFill>
          <a:schemeClr val="lt1">
            <a:hueOff val="0"/>
            <a:satOff val="0"/>
            <a:lumOff val="0"/>
            <a:alphaOff val="0"/>
          </a:schemeClr>
        </a:solidFill>
        <a:ln w="12700" cap="flat" cmpd="sng" algn="ctr">
          <a:solidFill>
            <a:schemeClr val="accent3">
              <a:hueOff val="774457"/>
              <a:satOff val="28571"/>
              <a:lumOff val="-42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4AA3F8-4958-478A-B113-BDBB27A06CBD}">
      <dsp:nvSpPr>
        <dsp:cNvPr id="0" name=""/>
        <dsp:cNvSpPr/>
      </dsp:nvSpPr>
      <dsp:spPr>
        <a:xfrm>
          <a:off x="1008606" y="2905743"/>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20-years (initial 5-years with 3 5-year option periods)</a:t>
          </a:r>
        </a:p>
      </dsp:txBody>
      <dsp:txXfrm>
        <a:off x="1008606" y="2905743"/>
        <a:ext cx="4249186" cy="782396"/>
      </dsp:txXfrm>
    </dsp:sp>
    <dsp:sp modelId="{D9686C9A-A975-475D-B790-59E0F4BCFF60}">
      <dsp:nvSpPr>
        <dsp:cNvPr id="0" name=""/>
        <dsp:cNvSpPr/>
      </dsp:nvSpPr>
      <dsp:spPr>
        <a:xfrm>
          <a:off x="587435" y="3859220"/>
          <a:ext cx="335648" cy="335648"/>
        </a:xfrm>
        <a:prstGeom prst="rect">
          <a:avLst/>
        </a:prstGeom>
        <a:solidFill>
          <a:schemeClr val="lt1">
            <a:hueOff val="0"/>
            <a:satOff val="0"/>
            <a:lumOff val="0"/>
            <a:alphaOff val="0"/>
          </a:schemeClr>
        </a:solidFill>
        <a:ln w="12700" cap="flat" cmpd="sng" algn="ctr">
          <a:solidFill>
            <a:schemeClr val="accent3">
              <a:hueOff val="1161685"/>
              <a:satOff val="42857"/>
              <a:lumOff val="-63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213B4-7644-424D-8EEB-BD4ED388502E}">
      <dsp:nvSpPr>
        <dsp:cNvPr id="0" name=""/>
        <dsp:cNvSpPr/>
      </dsp:nvSpPr>
      <dsp:spPr>
        <a:xfrm>
          <a:off x="1008606" y="3577102"/>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24-Schedule Programs</a:t>
          </a:r>
        </a:p>
      </dsp:txBody>
      <dsp:txXfrm>
        <a:off x="1008606" y="3577102"/>
        <a:ext cx="4249186" cy="782396"/>
      </dsp:txXfrm>
    </dsp:sp>
    <dsp:sp modelId="{6B11B1DC-7054-4B99-A20B-28507AFA600A}">
      <dsp:nvSpPr>
        <dsp:cNvPr id="0" name=""/>
        <dsp:cNvSpPr/>
      </dsp:nvSpPr>
      <dsp:spPr>
        <a:xfrm>
          <a:off x="5372025" y="965632"/>
          <a:ext cx="4569017" cy="537531"/>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5784A2-C7FD-4838-97F5-C73A2D04346E}">
      <dsp:nvSpPr>
        <dsp:cNvPr id="0" name=""/>
        <dsp:cNvSpPr/>
      </dsp:nvSpPr>
      <dsp:spPr>
        <a:xfrm>
          <a:off x="5372025" y="1167507"/>
          <a:ext cx="335656" cy="335656"/>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F2DA73-E0F6-40F1-96FE-FFA2180848CA}">
      <dsp:nvSpPr>
        <dsp:cNvPr id="0" name=""/>
        <dsp:cNvSpPr/>
      </dsp:nvSpPr>
      <dsp:spPr>
        <a:xfrm>
          <a:off x="5372025" y="0"/>
          <a:ext cx="4569017" cy="965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Department of Veterans Affairs</a:t>
          </a:r>
        </a:p>
        <a:p>
          <a:pPr marL="0" lvl="0" indent="0" algn="l" defTabSz="1066800">
            <a:lnSpc>
              <a:spcPct val="90000"/>
            </a:lnSpc>
            <a:spcBef>
              <a:spcPct val="0"/>
            </a:spcBef>
            <a:spcAft>
              <a:spcPct val="35000"/>
            </a:spcAft>
            <a:buNone/>
          </a:pPr>
          <a:r>
            <a:rPr lang="en-US" sz="2000" kern="1200" dirty="0"/>
            <a:t>National Acquisition Center, Federal Supply Schedule Service</a:t>
          </a:r>
        </a:p>
      </dsp:txBody>
      <dsp:txXfrm>
        <a:off x="5372025" y="0"/>
        <a:ext cx="4569017" cy="965632"/>
      </dsp:txXfrm>
    </dsp:sp>
    <dsp:sp modelId="{D2B8CA35-7ECA-4944-9DB6-66B5AEBEE976}">
      <dsp:nvSpPr>
        <dsp:cNvPr id="0" name=""/>
        <dsp:cNvSpPr/>
      </dsp:nvSpPr>
      <dsp:spPr>
        <a:xfrm>
          <a:off x="5372025" y="1563548"/>
          <a:ext cx="335648" cy="335648"/>
        </a:xfrm>
        <a:prstGeom prst="rect">
          <a:avLst/>
        </a:prstGeom>
        <a:solidFill>
          <a:schemeClr val="lt1">
            <a:hueOff val="0"/>
            <a:satOff val="0"/>
            <a:lumOff val="0"/>
            <a:alphaOff val="0"/>
          </a:schemeClr>
        </a:solidFill>
        <a:ln w="12700" cap="flat" cmpd="sng" algn="ctr">
          <a:solidFill>
            <a:schemeClr val="accent3">
              <a:hueOff val="1548914"/>
              <a:satOff val="57143"/>
              <a:lumOff val="-84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40EB22-24BB-4109-81D0-D03C12C56D63}">
      <dsp:nvSpPr>
        <dsp:cNvPr id="0" name=""/>
        <dsp:cNvSpPr/>
      </dsp:nvSpPr>
      <dsp:spPr>
        <a:xfrm>
          <a:off x="5730481" y="1332961"/>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~1 million products + services</a:t>
          </a:r>
        </a:p>
      </dsp:txBody>
      <dsp:txXfrm>
        <a:off x="5730481" y="1332961"/>
        <a:ext cx="4249186" cy="782396"/>
      </dsp:txXfrm>
    </dsp:sp>
    <dsp:sp modelId="{793596E0-7FA6-4E22-A821-183440074365}">
      <dsp:nvSpPr>
        <dsp:cNvPr id="0" name=""/>
        <dsp:cNvSpPr/>
      </dsp:nvSpPr>
      <dsp:spPr>
        <a:xfrm>
          <a:off x="5384904" y="2269900"/>
          <a:ext cx="335648" cy="335648"/>
        </a:xfrm>
        <a:prstGeom prst="rect">
          <a:avLst/>
        </a:prstGeom>
        <a:solidFill>
          <a:schemeClr val="lt1">
            <a:hueOff val="0"/>
            <a:satOff val="0"/>
            <a:lumOff val="0"/>
            <a:alphaOff val="0"/>
          </a:schemeClr>
        </a:solidFill>
        <a:ln w="12700" cap="flat" cmpd="sng" algn="ctr">
          <a:solidFill>
            <a:schemeClr val="accent3">
              <a:hueOff val="1936142"/>
              <a:satOff val="71429"/>
              <a:lumOff val="-105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5A2A8D-6D6D-4AEA-8F98-6C9434711103}">
      <dsp:nvSpPr>
        <dsp:cNvPr id="0" name=""/>
        <dsp:cNvSpPr/>
      </dsp:nvSpPr>
      <dsp:spPr>
        <a:xfrm>
          <a:off x="5653231" y="2115358"/>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$14 billion annual sales; $25 billion in Pharmaceutical TPR savings</a:t>
          </a:r>
        </a:p>
      </dsp:txBody>
      <dsp:txXfrm>
        <a:off x="5653231" y="2115358"/>
        <a:ext cx="4249186" cy="782396"/>
      </dsp:txXfrm>
    </dsp:sp>
    <dsp:sp modelId="{6D9B583F-C1E8-4F0D-9C49-BCAA34CED0E0}">
      <dsp:nvSpPr>
        <dsp:cNvPr id="0" name=""/>
        <dsp:cNvSpPr/>
      </dsp:nvSpPr>
      <dsp:spPr>
        <a:xfrm>
          <a:off x="5396386" y="3103363"/>
          <a:ext cx="335648" cy="335648"/>
        </a:xfrm>
        <a:prstGeom prst="rect">
          <a:avLst/>
        </a:prstGeom>
        <a:solidFill>
          <a:schemeClr val="lt1">
            <a:hueOff val="0"/>
            <a:satOff val="0"/>
            <a:lumOff val="0"/>
            <a:alphaOff val="0"/>
          </a:schemeClr>
        </a:solidFill>
        <a:ln w="12700" cap="flat" cmpd="sng" algn="ctr">
          <a:solidFill>
            <a:schemeClr val="accent3">
              <a:hueOff val="2323371"/>
              <a:satOff val="85714"/>
              <a:lumOff val="-126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91B06-F101-43D5-8698-89A1C798ACE7}">
      <dsp:nvSpPr>
        <dsp:cNvPr id="0" name=""/>
        <dsp:cNvSpPr/>
      </dsp:nvSpPr>
      <dsp:spPr>
        <a:xfrm>
          <a:off x="5721940" y="2905751"/>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10-years (initial 5-years with 1 5-year option period, excluding 65IB)</a:t>
          </a:r>
        </a:p>
      </dsp:txBody>
      <dsp:txXfrm>
        <a:off x="5721940" y="2905751"/>
        <a:ext cx="4249186" cy="782396"/>
      </dsp:txXfrm>
    </dsp:sp>
    <dsp:sp modelId="{A387F84C-876D-488A-832C-F47B0A77A179}">
      <dsp:nvSpPr>
        <dsp:cNvPr id="0" name=""/>
        <dsp:cNvSpPr/>
      </dsp:nvSpPr>
      <dsp:spPr>
        <a:xfrm>
          <a:off x="5423540" y="3833462"/>
          <a:ext cx="335648" cy="335648"/>
        </a:xfrm>
        <a:prstGeom prst="rect">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ADB16-29E3-43FA-B796-3FF65D8A7F6B}">
      <dsp:nvSpPr>
        <dsp:cNvPr id="0" name=""/>
        <dsp:cNvSpPr/>
      </dsp:nvSpPr>
      <dsp:spPr>
        <a:xfrm>
          <a:off x="5730481" y="3705893"/>
          <a:ext cx="4249186" cy="78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9-Schedule Programs</a:t>
          </a:r>
        </a:p>
      </dsp:txBody>
      <dsp:txXfrm>
        <a:off x="5730481" y="3705893"/>
        <a:ext cx="4249186" cy="7823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F9D79-0C4E-41F7-A769-7A8ECC1AA256}">
      <dsp:nvSpPr>
        <dsp:cNvPr id="0" name=""/>
        <dsp:cNvSpPr/>
      </dsp:nvSpPr>
      <dsp:spPr>
        <a:xfrm>
          <a:off x="898829" y="288"/>
          <a:ext cx="1001496" cy="1001496"/>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11C0A0C7-6127-43A2-B5CC-731A7463E323}">
      <dsp:nvSpPr>
        <dsp:cNvPr id="0" name=""/>
        <dsp:cNvSpPr/>
      </dsp:nvSpPr>
      <dsp:spPr>
        <a:xfrm>
          <a:off x="111226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269674-730D-4DA1-A59F-5B818002A5D7}">
      <dsp:nvSpPr>
        <dsp:cNvPr id="0" name=""/>
        <dsp:cNvSpPr/>
      </dsp:nvSpPr>
      <dsp:spPr>
        <a:xfrm>
          <a:off x="57867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Outdated acquisition regulations</a:t>
          </a:r>
        </a:p>
      </dsp:txBody>
      <dsp:txXfrm>
        <a:off x="578678" y="1313725"/>
        <a:ext cx="1641796" cy="656718"/>
      </dsp:txXfrm>
    </dsp:sp>
    <dsp:sp modelId="{B4F6EEE7-D2E2-4A33-BA24-7C5763679D68}">
      <dsp:nvSpPr>
        <dsp:cNvPr id="0" name=""/>
        <dsp:cNvSpPr/>
      </dsp:nvSpPr>
      <dsp:spPr>
        <a:xfrm>
          <a:off x="2827940" y="288"/>
          <a:ext cx="1001496" cy="100149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AD5E2-4DFF-4558-BC0E-88206AA32033}">
      <dsp:nvSpPr>
        <dsp:cNvPr id="0" name=""/>
        <dsp:cNvSpPr/>
      </dsp:nvSpPr>
      <dsp:spPr>
        <a:xfrm>
          <a:off x="304137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6364D-AAE0-43E4-B8A1-BCE0C0420CA0}">
      <dsp:nvSpPr>
        <dsp:cNvPr id="0" name=""/>
        <dsp:cNvSpPr/>
      </dsp:nvSpPr>
      <dsp:spPr>
        <a:xfrm>
          <a:off x="250779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Lack of effective medical supplies procurement strategy</a:t>
          </a:r>
        </a:p>
      </dsp:txBody>
      <dsp:txXfrm>
        <a:off x="2507790" y="1313725"/>
        <a:ext cx="1641796" cy="656718"/>
      </dsp:txXfrm>
    </dsp:sp>
    <dsp:sp modelId="{6717BD08-019F-4042-9D0E-818E01DB38C7}">
      <dsp:nvSpPr>
        <dsp:cNvPr id="0" name=""/>
        <dsp:cNvSpPr/>
      </dsp:nvSpPr>
      <dsp:spPr>
        <a:xfrm>
          <a:off x="4757051" y="288"/>
          <a:ext cx="1001496" cy="1001496"/>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58278F26-37BE-4D05-B0EE-8D43A5CC8B94}">
      <dsp:nvSpPr>
        <dsp:cNvPr id="0" name=""/>
        <dsp:cNvSpPr/>
      </dsp:nvSpPr>
      <dsp:spPr>
        <a:xfrm>
          <a:off x="497048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2A0BC-D582-4662-A777-DDB1E3A83AD2}">
      <dsp:nvSpPr>
        <dsp:cNvPr id="0" name=""/>
        <dsp:cNvSpPr/>
      </dsp:nvSpPr>
      <dsp:spPr>
        <a:xfrm>
          <a:off x="443690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Inadequate Training</a:t>
          </a:r>
        </a:p>
      </dsp:txBody>
      <dsp:txXfrm>
        <a:off x="4436901" y="1313725"/>
        <a:ext cx="1641796" cy="656718"/>
      </dsp:txXfrm>
    </dsp:sp>
    <dsp:sp modelId="{FE3D64F9-29E8-4413-A421-9D4D9FE71817}">
      <dsp:nvSpPr>
        <dsp:cNvPr id="0" name=""/>
        <dsp:cNvSpPr/>
      </dsp:nvSpPr>
      <dsp:spPr>
        <a:xfrm>
          <a:off x="6686163" y="288"/>
          <a:ext cx="1001496" cy="1001496"/>
        </a:xfrm>
        <a:prstGeom prst="ellipse">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85E41514-1734-4080-A5F2-DCFE0CEA3CD4}">
      <dsp:nvSpPr>
        <dsp:cNvPr id="0" name=""/>
        <dsp:cNvSpPr/>
      </dsp:nvSpPr>
      <dsp:spPr>
        <a:xfrm>
          <a:off x="689959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4878E1-DA54-41ED-91C9-6BDD729DA625}">
      <dsp:nvSpPr>
        <dsp:cNvPr id="0" name=""/>
        <dsp:cNvSpPr/>
      </dsp:nvSpPr>
      <dsp:spPr>
        <a:xfrm>
          <a:off x="636601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Limited Oversight</a:t>
          </a:r>
        </a:p>
      </dsp:txBody>
      <dsp:txXfrm>
        <a:off x="6366012" y="1313725"/>
        <a:ext cx="1641796" cy="656718"/>
      </dsp:txXfrm>
    </dsp:sp>
    <dsp:sp modelId="{57E533F2-FF60-412F-B11E-E768D06CD93E}">
      <dsp:nvSpPr>
        <dsp:cNvPr id="0" name=""/>
        <dsp:cNvSpPr/>
      </dsp:nvSpPr>
      <dsp:spPr>
        <a:xfrm>
          <a:off x="8615274" y="288"/>
          <a:ext cx="1001496" cy="1001496"/>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B0A59049-854D-4C74-B3EC-584C7ABE14F4}">
      <dsp:nvSpPr>
        <dsp:cNvPr id="0" name=""/>
        <dsp:cNvSpPr/>
      </dsp:nvSpPr>
      <dsp:spPr>
        <a:xfrm>
          <a:off x="882870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BB4396-3B18-4F32-BDF8-5409C762BC60}">
      <dsp:nvSpPr>
        <dsp:cNvPr id="0" name=""/>
        <dsp:cNvSpPr/>
      </dsp:nvSpPr>
      <dsp:spPr>
        <a:xfrm>
          <a:off x="829512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Bad Data</a:t>
          </a:r>
        </a:p>
      </dsp:txBody>
      <dsp:txXfrm>
        <a:off x="8295124" y="1313725"/>
        <a:ext cx="1641796" cy="656718"/>
      </dsp:txXfrm>
    </dsp:sp>
    <dsp:sp modelId="{09A5CA89-317A-4217-B0CA-4B87FAF6199A}">
      <dsp:nvSpPr>
        <dsp:cNvPr id="0" name=""/>
        <dsp:cNvSpPr/>
      </dsp:nvSpPr>
      <dsp:spPr>
        <a:xfrm>
          <a:off x="4757051" y="2380893"/>
          <a:ext cx="1001496" cy="1001496"/>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AC614365-D9F9-4208-8C19-0E3122984493}">
      <dsp:nvSpPr>
        <dsp:cNvPr id="0" name=""/>
        <dsp:cNvSpPr/>
      </dsp:nvSpPr>
      <dsp:spPr>
        <a:xfrm>
          <a:off x="4970485"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9A0A71-33AB-4F46-916D-AD8CC14B1259}">
      <dsp:nvSpPr>
        <dsp:cNvPr id="0" name=""/>
        <dsp:cNvSpPr/>
      </dsp:nvSpPr>
      <dsp:spPr>
        <a:xfrm>
          <a:off x="4436901"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Leadership Instability</a:t>
          </a:r>
        </a:p>
      </dsp:txBody>
      <dsp:txXfrm>
        <a:off x="4436901" y="3694331"/>
        <a:ext cx="1641796" cy="6567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55DA5-6587-4A30-8271-C3B9DB33635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bg2">
              <a:lumMod val="90000"/>
            </a:schemeClr>
          </a:solidFill>
          <a:prstDash val="solid"/>
          <a:miter lim="800000"/>
        </a:ln>
        <a:effectLst/>
      </dsp:spPr>
      <dsp:style>
        <a:lnRef idx="2">
          <a:scrgbClr r="0" g="0" b="0"/>
        </a:lnRef>
        <a:fillRef idx="0">
          <a:scrgbClr r="0" g="0" b="0"/>
        </a:fillRef>
        <a:effectRef idx="0">
          <a:scrgbClr r="0" g="0" b="0"/>
        </a:effectRef>
        <a:fontRef idx="minor"/>
      </dsp:style>
    </dsp:sp>
    <dsp:sp modelId="{F34F381B-D0C5-4DB4-ABFC-A16BF260847A}">
      <dsp:nvSpPr>
        <dsp:cNvPr id="0" name=""/>
        <dsp:cNvSpPr/>
      </dsp:nvSpPr>
      <dsp:spPr>
        <a:xfrm>
          <a:off x="350606" y="229141"/>
          <a:ext cx="10943468" cy="45810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Offer is within Scope of solicitation</a:t>
          </a:r>
        </a:p>
      </dsp:txBody>
      <dsp:txXfrm>
        <a:off x="350606" y="229141"/>
        <a:ext cx="10943468" cy="458108"/>
      </dsp:txXfrm>
    </dsp:sp>
    <dsp:sp modelId="{3D4EEE9E-4AC6-4F6E-8F32-D71C3B290472}">
      <dsp:nvSpPr>
        <dsp:cNvPr id="0" name=""/>
        <dsp:cNvSpPr/>
      </dsp:nvSpPr>
      <dsp:spPr>
        <a:xfrm>
          <a:off x="64288" y="171877"/>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E2A3871B-21C5-4BEC-AAA4-E4484668C70E}">
      <dsp:nvSpPr>
        <dsp:cNvPr id="0" name=""/>
        <dsp:cNvSpPr/>
      </dsp:nvSpPr>
      <dsp:spPr>
        <a:xfrm>
          <a:off x="727432" y="916217"/>
          <a:ext cx="10566642" cy="458108"/>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Disclosed information is current, accurate, + complete</a:t>
          </a:r>
        </a:p>
      </dsp:txBody>
      <dsp:txXfrm>
        <a:off x="727432" y="916217"/>
        <a:ext cx="10566642" cy="458108"/>
      </dsp:txXfrm>
    </dsp:sp>
    <dsp:sp modelId="{C3B05602-9D71-4D15-8091-F416A37CFF28}">
      <dsp:nvSpPr>
        <dsp:cNvPr id="0" name=""/>
        <dsp:cNvSpPr/>
      </dsp:nvSpPr>
      <dsp:spPr>
        <a:xfrm>
          <a:off x="441114" y="858954"/>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718E7109-35BE-4712-9F46-946EA978EE98}">
      <dsp:nvSpPr>
        <dsp:cNvPr id="0" name=""/>
        <dsp:cNvSpPr/>
      </dsp:nvSpPr>
      <dsp:spPr>
        <a:xfrm>
          <a:off x="899745" y="1603293"/>
          <a:ext cx="10394329" cy="458108"/>
        </a:xfrm>
        <a:prstGeom prst="rect">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Proposed pricing is competitive with current market conditions</a:t>
          </a:r>
        </a:p>
      </dsp:txBody>
      <dsp:txXfrm>
        <a:off x="899745" y="1603293"/>
        <a:ext cx="10394329" cy="458108"/>
      </dsp:txXfrm>
    </dsp:sp>
    <dsp:sp modelId="{A9E67FC4-EFDC-4B04-8246-04CED8DC0486}">
      <dsp:nvSpPr>
        <dsp:cNvPr id="0" name=""/>
        <dsp:cNvSpPr/>
      </dsp:nvSpPr>
      <dsp:spPr>
        <a:xfrm>
          <a:off x="613427" y="1546030"/>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9BF8A04E-A7FE-4582-ADC9-9FC26B0ADA46}">
      <dsp:nvSpPr>
        <dsp:cNvPr id="0" name=""/>
        <dsp:cNvSpPr/>
      </dsp:nvSpPr>
      <dsp:spPr>
        <a:xfrm>
          <a:off x="899745" y="2289935"/>
          <a:ext cx="10394329" cy="458108"/>
        </a:xfrm>
        <a:prstGeom prst="rect">
          <a:avLst/>
        </a:prstGeom>
        <a:solidFill>
          <a:srgbClr val="8026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Include proof of all regulatory and registration requirements</a:t>
          </a:r>
        </a:p>
      </dsp:txBody>
      <dsp:txXfrm>
        <a:off x="899745" y="2289935"/>
        <a:ext cx="10394329" cy="458108"/>
      </dsp:txXfrm>
    </dsp:sp>
    <dsp:sp modelId="{50C21E08-0DD6-4B3D-B200-BE0928613767}">
      <dsp:nvSpPr>
        <dsp:cNvPr id="0" name=""/>
        <dsp:cNvSpPr/>
      </dsp:nvSpPr>
      <dsp:spPr>
        <a:xfrm>
          <a:off x="613427" y="2232671"/>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2B5ABD9C-84CA-46EA-AAE0-1921A5DDDF8F}">
      <dsp:nvSpPr>
        <dsp:cNvPr id="0" name=""/>
        <dsp:cNvSpPr/>
      </dsp:nvSpPr>
      <dsp:spPr>
        <a:xfrm>
          <a:off x="727432" y="2977011"/>
          <a:ext cx="10566642" cy="45810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Include proof that your firm is financially capable</a:t>
          </a:r>
        </a:p>
      </dsp:txBody>
      <dsp:txXfrm>
        <a:off x="727432" y="2977011"/>
        <a:ext cx="10566642" cy="458108"/>
      </dsp:txXfrm>
    </dsp:sp>
    <dsp:sp modelId="{F923AE94-244B-48DE-ACC2-C0AB8E2F4ACF}">
      <dsp:nvSpPr>
        <dsp:cNvPr id="0" name=""/>
        <dsp:cNvSpPr/>
      </dsp:nvSpPr>
      <dsp:spPr>
        <a:xfrm>
          <a:off x="441114" y="2919747"/>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B32AE250-4E16-4E51-B3D9-1B5C05D9FB19}">
      <dsp:nvSpPr>
        <dsp:cNvPr id="0" name=""/>
        <dsp:cNvSpPr/>
      </dsp:nvSpPr>
      <dsp:spPr>
        <a:xfrm>
          <a:off x="350606" y="3664087"/>
          <a:ext cx="10943468" cy="458108"/>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SAM registration, Certificate of Competency, proof of insurance, + manufacturer letters of supplies as required</a:t>
          </a:r>
        </a:p>
      </dsp:txBody>
      <dsp:txXfrm>
        <a:off x="350606" y="3664087"/>
        <a:ext cx="10943468" cy="458108"/>
      </dsp:txXfrm>
    </dsp:sp>
    <dsp:sp modelId="{BDDC640C-682E-4E7B-959B-5504A04A0A79}">
      <dsp:nvSpPr>
        <dsp:cNvPr id="0" name=""/>
        <dsp:cNvSpPr/>
      </dsp:nvSpPr>
      <dsp:spPr>
        <a:xfrm>
          <a:off x="64288" y="3606824"/>
          <a:ext cx="572636" cy="572636"/>
        </a:xfrm>
        <a:prstGeom prst="ellipse">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784A0-89E1-4BC0-AEF5-A360A96222EF}">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Market</a:t>
          </a:r>
        </a:p>
      </dsp:txBody>
      <dsp:txXfrm>
        <a:off x="0" y="39687"/>
        <a:ext cx="3286125" cy="1971675"/>
      </dsp:txXfrm>
    </dsp:sp>
    <dsp:sp modelId="{B8F8BF32-A5FD-4688-A954-494DBBA6AD41}">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Maintain a complete contract file</a:t>
          </a:r>
        </a:p>
      </dsp:txBody>
      <dsp:txXfrm>
        <a:off x="3614737" y="39687"/>
        <a:ext cx="3286125" cy="1971675"/>
      </dsp:txXfrm>
    </dsp:sp>
    <dsp:sp modelId="{453695B2-5397-462A-9743-B9825C62945B}">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Remain competitive</a:t>
          </a:r>
        </a:p>
      </dsp:txBody>
      <dsp:txXfrm>
        <a:off x="7229475" y="39687"/>
        <a:ext cx="3286125" cy="1971675"/>
      </dsp:txXfrm>
    </dsp:sp>
    <dsp:sp modelId="{134E1FB0-5A73-4B8C-AB0E-E1ABB6AC981A}">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Submit all post-award requirements on time</a:t>
          </a:r>
        </a:p>
      </dsp:txBody>
      <dsp:txXfrm>
        <a:off x="1807368" y="2339975"/>
        <a:ext cx="3286125" cy="1971675"/>
      </dsp:txXfrm>
    </dsp:sp>
    <dsp:sp modelId="{8B985BD8-B97F-40BF-83DE-EB25BF68E3F9}">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Maximize your GSA </a:t>
          </a:r>
          <a:r>
            <a:rPr lang="en-US" sz="3100" i="1" kern="1200" dirty="0"/>
            <a:t>Advantage </a:t>
          </a:r>
          <a:r>
            <a:rPr lang="en-US" sz="3100" i="0" kern="1200" dirty="0"/>
            <a:t>catalog</a:t>
          </a:r>
          <a:endParaRPr lang="en-US" sz="3100" i="1" kern="1200" dirty="0"/>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610AE-DD00-4549-8EF8-1100DB82407F}">
      <dsp:nvSpPr>
        <dsp:cNvPr id="0" name=""/>
        <dsp:cNvSpPr/>
      </dsp:nvSpPr>
      <dsp:spPr>
        <a:xfrm>
          <a:off x="4465774" y="2663599"/>
          <a:ext cx="1975782" cy="1975782"/>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MAS Contracts</a:t>
          </a:r>
        </a:p>
      </dsp:txBody>
      <dsp:txXfrm>
        <a:off x="4755121" y="2952946"/>
        <a:ext cx="1397088" cy="1397088"/>
      </dsp:txXfrm>
    </dsp:sp>
    <dsp:sp modelId="{29DDA254-35B5-4EE5-BE44-7ABCC82FD1DF}">
      <dsp:nvSpPr>
        <dsp:cNvPr id="0" name=""/>
        <dsp:cNvSpPr/>
      </dsp:nvSpPr>
      <dsp:spPr>
        <a:xfrm rot="10800000">
          <a:off x="2553159" y="3369941"/>
          <a:ext cx="1807421" cy="563097"/>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2E93D3DF-AE45-4B2D-89BA-1D96A1B2719C}">
      <dsp:nvSpPr>
        <dsp:cNvPr id="0" name=""/>
        <dsp:cNvSpPr/>
      </dsp:nvSpPr>
      <dsp:spPr>
        <a:xfrm>
          <a:off x="1614663" y="2900693"/>
          <a:ext cx="1876993" cy="150159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Negotiated + contracted ceiling prices</a:t>
          </a:r>
        </a:p>
      </dsp:txBody>
      <dsp:txXfrm>
        <a:off x="1658643" y="2944673"/>
        <a:ext cx="1789033" cy="1413634"/>
      </dsp:txXfrm>
    </dsp:sp>
    <dsp:sp modelId="{AC0F5FBC-7443-4177-8175-8F6DEDC6049F}">
      <dsp:nvSpPr>
        <dsp:cNvPr id="0" name=""/>
        <dsp:cNvSpPr/>
      </dsp:nvSpPr>
      <dsp:spPr>
        <a:xfrm rot="13500000">
          <a:off x="3138007" y="1957994"/>
          <a:ext cx="1807421" cy="563097"/>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2B262196-0639-4619-8036-AFB7523B6288}">
      <dsp:nvSpPr>
        <dsp:cNvPr id="0" name=""/>
        <dsp:cNvSpPr/>
      </dsp:nvSpPr>
      <dsp:spPr>
        <a:xfrm>
          <a:off x="2464201" y="849725"/>
          <a:ext cx="1876993" cy="150159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Discounts at order level</a:t>
          </a:r>
        </a:p>
      </dsp:txBody>
      <dsp:txXfrm>
        <a:off x="2508181" y="893705"/>
        <a:ext cx="1789033" cy="1413634"/>
      </dsp:txXfrm>
    </dsp:sp>
    <dsp:sp modelId="{0591F03D-66BD-4C5D-8793-69EF7043E362}">
      <dsp:nvSpPr>
        <dsp:cNvPr id="0" name=""/>
        <dsp:cNvSpPr/>
      </dsp:nvSpPr>
      <dsp:spPr>
        <a:xfrm rot="16200000">
          <a:off x="4549955" y="1373146"/>
          <a:ext cx="1807421" cy="563097"/>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922BDF1B-7394-407E-8539-2F98A1585275}">
      <dsp:nvSpPr>
        <dsp:cNvPr id="0" name=""/>
        <dsp:cNvSpPr/>
      </dsp:nvSpPr>
      <dsp:spPr>
        <a:xfrm>
          <a:off x="4515169" y="187"/>
          <a:ext cx="1876993" cy="150159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Reduction in administrative time and paperwork</a:t>
          </a:r>
        </a:p>
      </dsp:txBody>
      <dsp:txXfrm>
        <a:off x="4559149" y="44167"/>
        <a:ext cx="1789033" cy="1413634"/>
      </dsp:txXfrm>
    </dsp:sp>
    <dsp:sp modelId="{C172D30B-C9C0-4596-8D8C-48A5851C91C3}">
      <dsp:nvSpPr>
        <dsp:cNvPr id="0" name=""/>
        <dsp:cNvSpPr/>
      </dsp:nvSpPr>
      <dsp:spPr>
        <a:xfrm rot="18900000">
          <a:off x="5961903" y="1957994"/>
          <a:ext cx="1807421" cy="563097"/>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C8301F3D-9D7A-4CCE-BA0D-21BE68EF360B}">
      <dsp:nvSpPr>
        <dsp:cNvPr id="0" name=""/>
        <dsp:cNvSpPr/>
      </dsp:nvSpPr>
      <dsp:spPr>
        <a:xfrm>
          <a:off x="6566137" y="849725"/>
          <a:ext cx="1876993" cy="150159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Socioeconomic set-asides + credit</a:t>
          </a:r>
        </a:p>
      </dsp:txBody>
      <dsp:txXfrm>
        <a:off x="6610117" y="893705"/>
        <a:ext cx="1789033" cy="1413634"/>
      </dsp:txXfrm>
    </dsp:sp>
    <dsp:sp modelId="{985138D3-2E2E-413F-8FD3-A11EA2003416}">
      <dsp:nvSpPr>
        <dsp:cNvPr id="0" name=""/>
        <dsp:cNvSpPr/>
      </dsp:nvSpPr>
      <dsp:spPr>
        <a:xfrm>
          <a:off x="6546750" y="3369941"/>
          <a:ext cx="1807421" cy="563097"/>
        </a:xfrm>
        <a:prstGeom prst="leftArrow">
          <a:avLst>
            <a:gd name="adj1" fmla="val 60000"/>
            <a:gd name="adj2" fmla="val 50000"/>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E664F181-1111-42C3-8705-08151BBF3CCB}">
      <dsp:nvSpPr>
        <dsp:cNvPr id="0" name=""/>
        <dsp:cNvSpPr/>
      </dsp:nvSpPr>
      <dsp:spPr>
        <a:xfrm>
          <a:off x="7415675" y="2900693"/>
          <a:ext cx="1876993" cy="150159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Increased opportunities to reach federal buyers</a:t>
          </a:r>
        </a:p>
      </dsp:txBody>
      <dsp:txXfrm>
        <a:off x="7459655" y="2944673"/>
        <a:ext cx="1789033" cy="1413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ED3CB-9F0F-4ECC-8349-4D790B04EB94}">
      <dsp:nvSpPr>
        <dsp:cNvPr id="0" name=""/>
        <dsp:cNvSpPr/>
      </dsp:nvSpPr>
      <dsp:spPr>
        <a:xfrm>
          <a:off x="1080529" y="2436812"/>
          <a:ext cx="607448" cy="1736228"/>
        </a:xfrm>
        <a:custGeom>
          <a:avLst/>
          <a:gdLst/>
          <a:ahLst/>
          <a:cxnLst/>
          <a:rect l="0" t="0" r="0" b="0"/>
          <a:pathLst>
            <a:path>
              <a:moveTo>
                <a:pt x="0" y="0"/>
              </a:moveTo>
              <a:lnTo>
                <a:pt x="303724" y="0"/>
              </a:lnTo>
              <a:lnTo>
                <a:pt x="303724" y="1736228"/>
              </a:lnTo>
              <a:lnTo>
                <a:pt x="607448" y="1736228"/>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38267" y="3258941"/>
        <a:ext cx="91971" cy="91971"/>
      </dsp:txXfrm>
    </dsp:sp>
    <dsp:sp modelId="{29F0534C-2A41-4B46-8787-8945CDFA805A}">
      <dsp:nvSpPr>
        <dsp:cNvPr id="0" name=""/>
        <dsp:cNvSpPr/>
      </dsp:nvSpPr>
      <dsp:spPr>
        <a:xfrm>
          <a:off x="1080529" y="2436812"/>
          <a:ext cx="607448" cy="578742"/>
        </a:xfrm>
        <a:custGeom>
          <a:avLst/>
          <a:gdLst/>
          <a:ahLst/>
          <a:cxnLst/>
          <a:rect l="0" t="0" r="0" b="0"/>
          <a:pathLst>
            <a:path>
              <a:moveTo>
                <a:pt x="0" y="0"/>
              </a:moveTo>
              <a:lnTo>
                <a:pt x="303724" y="0"/>
              </a:lnTo>
              <a:lnTo>
                <a:pt x="303724" y="578742"/>
              </a:lnTo>
              <a:lnTo>
                <a:pt x="607448" y="578742"/>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63278" y="2705208"/>
        <a:ext cx="41950" cy="41950"/>
      </dsp:txXfrm>
    </dsp:sp>
    <dsp:sp modelId="{22C9E04C-8654-408C-8E2E-08184FE74049}">
      <dsp:nvSpPr>
        <dsp:cNvPr id="0" name=""/>
        <dsp:cNvSpPr/>
      </dsp:nvSpPr>
      <dsp:spPr>
        <a:xfrm>
          <a:off x="1080529" y="1858069"/>
          <a:ext cx="607448" cy="578742"/>
        </a:xfrm>
        <a:custGeom>
          <a:avLst/>
          <a:gdLst/>
          <a:ahLst/>
          <a:cxnLst/>
          <a:rect l="0" t="0" r="0" b="0"/>
          <a:pathLst>
            <a:path>
              <a:moveTo>
                <a:pt x="0" y="578742"/>
              </a:moveTo>
              <a:lnTo>
                <a:pt x="303724" y="578742"/>
              </a:lnTo>
              <a:lnTo>
                <a:pt x="303724" y="0"/>
              </a:lnTo>
              <a:lnTo>
                <a:pt x="607448" y="0"/>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63278" y="2126465"/>
        <a:ext cx="41950" cy="41950"/>
      </dsp:txXfrm>
    </dsp:sp>
    <dsp:sp modelId="{0123879C-7E7B-4807-92CF-E4C2318EAC0C}">
      <dsp:nvSpPr>
        <dsp:cNvPr id="0" name=""/>
        <dsp:cNvSpPr/>
      </dsp:nvSpPr>
      <dsp:spPr>
        <a:xfrm>
          <a:off x="1080529" y="700583"/>
          <a:ext cx="607448" cy="1736228"/>
        </a:xfrm>
        <a:custGeom>
          <a:avLst/>
          <a:gdLst/>
          <a:ahLst/>
          <a:cxnLst/>
          <a:rect l="0" t="0" r="0" b="0"/>
          <a:pathLst>
            <a:path>
              <a:moveTo>
                <a:pt x="0" y="1736228"/>
              </a:moveTo>
              <a:lnTo>
                <a:pt x="303724" y="1736228"/>
              </a:lnTo>
              <a:lnTo>
                <a:pt x="303724" y="0"/>
              </a:lnTo>
              <a:lnTo>
                <a:pt x="607448" y="0"/>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338267" y="1522712"/>
        <a:ext cx="91971" cy="91971"/>
      </dsp:txXfrm>
    </dsp:sp>
    <dsp:sp modelId="{49EBEA0A-5AFC-4A5F-9463-41E3EB774FDB}">
      <dsp:nvSpPr>
        <dsp:cNvPr id="0" name=""/>
        <dsp:cNvSpPr/>
      </dsp:nvSpPr>
      <dsp:spPr>
        <a:xfrm rot="16200000">
          <a:off x="-1819277" y="1973818"/>
          <a:ext cx="4873625" cy="925988"/>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kern="1200" dirty="0"/>
            <a:t>OLM Benefits</a:t>
          </a:r>
        </a:p>
      </dsp:txBody>
      <dsp:txXfrm>
        <a:off x="-1819277" y="1973818"/>
        <a:ext cx="4873625" cy="925988"/>
      </dsp:txXfrm>
    </dsp:sp>
    <dsp:sp modelId="{0645BDDB-6A49-41BE-A090-9CD5373304D1}">
      <dsp:nvSpPr>
        <dsp:cNvPr id="0" name=""/>
        <dsp:cNvSpPr/>
      </dsp:nvSpPr>
      <dsp:spPr>
        <a:xfrm>
          <a:off x="1687977" y="237589"/>
          <a:ext cx="4925891" cy="9259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Increases flexibility of GSA program to allow for provision of </a:t>
          </a:r>
          <a:r>
            <a:rPr lang="en-US" sz="2000" i="1" kern="1200" dirty="0"/>
            <a:t>total solutions</a:t>
          </a:r>
          <a:r>
            <a:rPr lang="en-US" sz="2000" kern="1200" dirty="0"/>
            <a:t> </a:t>
          </a:r>
        </a:p>
      </dsp:txBody>
      <dsp:txXfrm>
        <a:off x="1687977" y="237589"/>
        <a:ext cx="4925891" cy="925988"/>
      </dsp:txXfrm>
    </dsp:sp>
    <dsp:sp modelId="{A36C660E-6FD3-4EF4-A96E-FE7624EB5FC1}">
      <dsp:nvSpPr>
        <dsp:cNvPr id="0" name=""/>
        <dsp:cNvSpPr/>
      </dsp:nvSpPr>
      <dsp:spPr>
        <a:xfrm>
          <a:off x="1687977" y="1395075"/>
          <a:ext cx="4977403" cy="9259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Reduces procurement/administrative costs , enhances time savings, + reduces duplicative efforts</a:t>
          </a:r>
        </a:p>
      </dsp:txBody>
      <dsp:txXfrm>
        <a:off x="1687977" y="1395075"/>
        <a:ext cx="4977403" cy="925988"/>
      </dsp:txXfrm>
    </dsp:sp>
    <dsp:sp modelId="{85D2AC58-7A81-4341-AA50-9A68E38A3D97}">
      <dsp:nvSpPr>
        <dsp:cNvPr id="0" name=""/>
        <dsp:cNvSpPr/>
      </dsp:nvSpPr>
      <dsp:spPr>
        <a:xfrm>
          <a:off x="1687977" y="2552561"/>
          <a:ext cx="4954806" cy="9259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Increases competition</a:t>
          </a:r>
        </a:p>
      </dsp:txBody>
      <dsp:txXfrm>
        <a:off x="1687977" y="2552561"/>
        <a:ext cx="4954806" cy="925988"/>
      </dsp:txXfrm>
    </dsp:sp>
    <dsp:sp modelId="{9DFAFC2F-DFE0-437C-B02E-4B9FE0C0B0BD}">
      <dsp:nvSpPr>
        <dsp:cNvPr id="0" name=""/>
        <dsp:cNvSpPr/>
      </dsp:nvSpPr>
      <dsp:spPr>
        <a:xfrm>
          <a:off x="1687977" y="3710047"/>
          <a:ext cx="4954806" cy="9259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All Schedule terms + conditions apply </a:t>
          </a:r>
        </a:p>
      </dsp:txBody>
      <dsp:txXfrm>
        <a:off x="1687977" y="3710047"/>
        <a:ext cx="4954806" cy="925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C888E-D438-41FC-AD30-D848E5262729}">
      <dsp:nvSpPr>
        <dsp:cNvPr id="0" name=""/>
        <dsp:cNvSpPr/>
      </dsp:nvSpPr>
      <dsp:spPr>
        <a:xfrm>
          <a:off x="3399" y="719169"/>
          <a:ext cx="3410901" cy="1364360"/>
        </a:xfrm>
        <a:prstGeom prst="homePlate">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80+ obsolete/duplicate deleted</a:t>
          </a:r>
        </a:p>
      </dsp:txBody>
      <dsp:txXfrm>
        <a:off x="3399" y="719169"/>
        <a:ext cx="3069811" cy="1364360"/>
      </dsp:txXfrm>
    </dsp:sp>
    <dsp:sp modelId="{F6F84262-48E6-4BDC-85DB-34FD7AE92700}">
      <dsp:nvSpPr>
        <dsp:cNvPr id="0" name=""/>
        <dsp:cNvSpPr/>
      </dsp:nvSpPr>
      <dsp:spPr>
        <a:xfrm>
          <a:off x="2732120" y="719169"/>
          <a:ext cx="3410901" cy="1364360"/>
        </a:xfrm>
        <a:prstGeom prst="chevron">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dirty="0"/>
            <a:t>30 “new”, previously implemented through internal GSA policies, incorporated into GSAR parts 538 and 552</a:t>
          </a:r>
        </a:p>
      </dsp:txBody>
      <dsp:txXfrm>
        <a:off x="3414300" y="719169"/>
        <a:ext cx="2046541" cy="1364360"/>
      </dsp:txXfrm>
    </dsp:sp>
    <dsp:sp modelId="{79D9F989-39F2-44B7-B566-7D5D842DBEAD}">
      <dsp:nvSpPr>
        <dsp:cNvPr id="0" name=""/>
        <dsp:cNvSpPr/>
      </dsp:nvSpPr>
      <dsp:spPr>
        <a:xfrm>
          <a:off x="5460841" y="719169"/>
          <a:ext cx="3410901" cy="1364360"/>
        </a:xfrm>
        <a:prstGeom prst="chevron">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4 reinstated</a:t>
          </a:r>
        </a:p>
      </dsp:txBody>
      <dsp:txXfrm>
        <a:off x="6143021" y="719169"/>
        <a:ext cx="2046541" cy="1364360"/>
      </dsp:txXfrm>
    </dsp:sp>
    <dsp:sp modelId="{DF94BB6D-9BFA-4091-844B-1E9F72F8870E}">
      <dsp:nvSpPr>
        <dsp:cNvPr id="0" name=""/>
        <dsp:cNvSpPr/>
      </dsp:nvSpPr>
      <dsp:spPr>
        <a:xfrm>
          <a:off x="8189563" y="719169"/>
          <a:ext cx="3410901" cy="1364360"/>
        </a:xfrm>
        <a:prstGeom prst="chevron">
          <a:avLst/>
        </a:prstGeom>
        <a:solidFill>
          <a:schemeClr val="lt1">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10 revised</a:t>
          </a:r>
        </a:p>
      </dsp:txBody>
      <dsp:txXfrm>
        <a:off x="8871743" y="719169"/>
        <a:ext cx="2046541" cy="1364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14E3C-973C-4254-A7FF-3A9BDED4BF80}">
      <dsp:nvSpPr>
        <dsp:cNvPr id="0" name=""/>
        <dsp:cNvSpPr/>
      </dsp:nvSpPr>
      <dsp:spPr>
        <a:xfrm>
          <a:off x="800340" y="10026"/>
          <a:ext cx="8914918" cy="1298351"/>
        </a:xfrm>
        <a:prstGeom prst="rightArrow">
          <a:avLst>
            <a:gd name="adj1" fmla="val 50000"/>
            <a:gd name="adj2" fmla="val 5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US" sz="2400" kern="1200" dirty="0"/>
            <a:t>FY2019 Phase 1</a:t>
          </a:r>
        </a:p>
      </dsp:txBody>
      <dsp:txXfrm>
        <a:off x="800340" y="334614"/>
        <a:ext cx="8590330" cy="649175"/>
      </dsp:txXfrm>
    </dsp:sp>
    <dsp:sp modelId="{A3F90BB2-5537-4AF1-9D9B-8750DEEE3C52}">
      <dsp:nvSpPr>
        <dsp:cNvPr id="0" name=""/>
        <dsp:cNvSpPr/>
      </dsp:nvSpPr>
      <dsp:spPr>
        <a:xfrm>
          <a:off x="800340" y="1011243"/>
          <a:ext cx="2745795" cy="2501103"/>
        </a:xfrm>
        <a:prstGeom prst="rect">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Arial" panose="020B0604020202020204" pitchFamily="34" charset="0"/>
            <a:buNone/>
          </a:pPr>
          <a:r>
            <a:rPr lang="en-US" sz="1900" kern="1200" dirty="0">
              <a:solidFill>
                <a:srgbClr val="C00000"/>
              </a:solidFill>
            </a:rPr>
            <a:t>Develop the new Schedule solicitation</a:t>
          </a:r>
          <a:r>
            <a:rPr lang="en-US" sz="1900" kern="1200" dirty="0"/>
            <a:t>. Map duplicate SINs and use category management to better organize offerings. Release new Schedule and close existing Schedules to new offerors.</a:t>
          </a:r>
        </a:p>
      </dsp:txBody>
      <dsp:txXfrm>
        <a:off x="800340" y="1011243"/>
        <a:ext cx="2745795" cy="2501103"/>
      </dsp:txXfrm>
    </dsp:sp>
    <dsp:sp modelId="{51CE86EB-A4F0-4A10-896D-DAD04A625281}">
      <dsp:nvSpPr>
        <dsp:cNvPr id="0" name=""/>
        <dsp:cNvSpPr/>
      </dsp:nvSpPr>
      <dsp:spPr>
        <a:xfrm>
          <a:off x="3546135" y="442810"/>
          <a:ext cx="6169123" cy="1298351"/>
        </a:xfrm>
        <a:prstGeom prst="rightArrow">
          <a:avLst>
            <a:gd name="adj1" fmla="val 50000"/>
            <a:gd name="adj2" fmla="val 5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US" sz="2400" kern="1200" dirty="0"/>
            <a:t>FY2020 Phase 2</a:t>
          </a:r>
        </a:p>
      </dsp:txBody>
      <dsp:txXfrm>
        <a:off x="3546135" y="767398"/>
        <a:ext cx="5844535" cy="649175"/>
      </dsp:txXfrm>
    </dsp:sp>
    <dsp:sp modelId="{906535E0-07BC-4354-AA62-AFABD87A3C2A}">
      <dsp:nvSpPr>
        <dsp:cNvPr id="0" name=""/>
        <dsp:cNvSpPr/>
      </dsp:nvSpPr>
      <dsp:spPr>
        <a:xfrm>
          <a:off x="3546135" y="1444027"/>
          <a:ext cx="2745795" cy="2501103"/>
        </a:xfrm>
        <a:prstGeom prst="rect">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Complete mass modification of all existing Schedule contracts. </a:t>
          </a:r>
          <a:r>
            <a:rPr lang="en-US" sz="1900" kern="1200" dirty="0"/>
            <a:t>Contracts will retain the current contract number and contractors may offer SINs that were previously on separate Schedules. </a:t>
          </a:r>
        </a:p>
      </dsp:txBody>
      <dsp:txXfrm>
        <a:off x="3546135" y="1444027"/>
        <a:ext cx="2745795" cy="2501103"/>
      </dsp:txXfrm>
    </dsp:sp>
    <dsp:sp modelId="{AF2F052A-F33B-44F9-9E16-6E197039447D}">
      <dsp:nvSpPr>
        <dsp:cNvPr id="0" name=""/>
        <dsp:cNvSpPr/>
      </dsp:nvSpPr>
      <dsp:spPr>
        <a:xfrm>
          <a:off x="6291930" y="875594"/>
          <a:ext cx="3423328" cy="1298351"/>
        </a:xfrm>
        <a:prstGeom prst="rightArrow">
          <a:avLst>
            <a:gd name="adj1" fmla="val 50000"/>
            <a:gd name="adj2" fmla="val 5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6113" numCol="1" spcCol="1270" anchor="ctr" anchorCtr="0">
          <a:noAutofit/>
        </a:bodyPr>
        <a:lstStyle/>
        <a:p>
          <a:pPr marL="0" lvl="0" indent="0" algn="l" defTabSz="1066800">
            <a:lnSpc>
              <a:spcPct val="90000"/>
            </a:lnSpc>
            <a:spcBef>
              <a:spcPct val="0"/>
            </a:spcBef>
            <a:spcAft>
              <a:spcPct val="35000"/>
            </a:spcAft>
            <a:buNone/>
          </a:pPr>
          <a:r>
            <a:rPr lang="en-US" sz="2400" kern="1200" dirty="0"/>
            <a:t>FY2020 Phase 3</a:t>
          </a:r>
        </a:p>
      </dsp:txBody>
      <dsp:txXfrm>
        <a:off x="6291930" y="1200182"/>
        <a:ext cx="3098740" cy="649175"/>
      </dsp:txXfrm>
    </dsp:sp>
    <dsp:sp modelId="{FDFC3CE1-9EB1-4F9C-A547-3CD2575B7743}">
      <dsp:nvSpPr>
        <dsp:cNvPr id="0" name=""/>
        <dsp:cNvSpPr/>
      </dsp:nvSpPr>
      <dsp:spPr>
        <a:xfrm>
          <a:off x="6291930" y="1876811"/>
          <a:ext cx="2745795" cy="2464500"/>
        </a:xfrm>
        <a:prstGeom prst="rect">
          <a:avLst/>
        </a:prstGeom>
        <a:solidFill>
          <a:schemeClr val="lt1">
            <a:hueOff val="0"/>
            <a:satOff val="0"/>
            <a:lumOff val="0"/>
            <a:alphaOff val="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C00000"/>
              </a:solidFill>
            </a:rPr>
            <a:t>Consolidate multiple contracts into a single contract for those contractors. </a:t>
          </a:r>
          <a:r>
            <a:rPr lang="en-US" sz="1900" kern="1200" dirty="0">
              <a:solidFill>
                <a:schemeClr val="tx1"/>
              </a:solidFill>
            </a:rPr>
            <a:t>This process will be unique to each contractor.</a:t>
          </a:r>
          <a:endParaRPr lang="en-US" sz="1900" kern="1200" dirty="0">
            <a:solidFill>
              <a:srgbClr val="C00000"/>
            </a:solidFill>
          </a:endParaRPr>
        </a:p>
      </dsp:txBody>
      <dsp:txXfrm>
        <a:off x="6291930" y="1876811"/>
        <a:ext cx="2745795" cy="2464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B64B5-67DB-4FB2-AC9F-31BBD38740F7}">
      <dsp:nvSpPr>
        <dsp:cNvPr id="0" name=""/>
        <dsp:cNvSpPr/>
      </dsp:nvSpPr>
      <dsp:spPr>
        <a:xfrm>
          <a:off x="2" y="414292"/>
          <a:ext cx="4913783" cy="938911"/>
        </a:xfrm>
        <a:prstGeom prst="rect">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Manufacturers or Distributors with </a:t>
          </a:r>
          <a:r>
            <a:rPr lang="en-US" sz="2600" i="1" kern="1200" dirty="0"/>
            <a:t>Significant Commercial Sales</a:t>
          </a:r>
        </a:p>
      </dsp:txBody>
      <dsp:txXfrm>
        <a:off x="2" y="414292"/>
        <a:ext cx="4913783" cy="938911"/>
      </dsp:txXfrm>
    </dsp:sp>
    <dsp:sp modelId="{907C871D-3741-44DD-A90A-A449137D3CA9}">
      <dsp:nvSpPr>
        <dsp:cNvPr id="0" name=""/>
        <dsp:cNvSpPr/>
      </dsp:nvSpPr>
      <dsp:spPr>
        <a:xfrm>
          <a:off x="51" y="1370338"/>
          <a:ext cx="4913783" cy="3068909"/>
        </a:xfrm>
        <a:prstGeom prst="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VA requires disclosure of all commercial customers that receive better than proposed pricing.</a:t>
          </a:r>
        </a:p>
        <a:p>
          <a:pPr marL="228600" lvl="1" indent="-228600" algn="l" defTabSz="1155700">
            <a:lnSpc>
              <a:spcPct val="90000"/>
            </a:lnSpc>
            <a:spcBef>
              <a:spcPct val="0"/>
            </a:spcBef>
            <a:spcAft>
              <a:spcPct val="15000"/>
            </a:spcAft>
            <a:buChar char="•"/>
          </a:pPr>
          <a:r>
            <a:rPr lang="en-US" sz="2600" kern="1200"/>
            <a:t>VA will not request cost info.</a:t>
          </a:r>
          <a:endParaRPr lang="en-US" sz="2600" kern="1200" dirty="0"/>
        </a:p>
        <a:p>
          <a:pPr marL="228600" lvl="1" indent="-228600" algn="l" defTabSz="1155700">
            <a:lnSpc>
              <a:spcPct val="90000"/>
            </a:lnSpc>
            <a:spcBef>
              <a:spcPct val="0"/>
            </a:spcBef>
            <a:spcAft>
              <a:spcPct val="15000"/>
            </a:spcAft>
            <a:buChar char="•"/>
          </a:pPr>
          <a:r>
            <a:rPr lang="en-US" sz="2600" kern="1200" dirty="0"/>
            <a:t>Tracking customer will be a commercial customer.</a:t>
          </a:r>
        </a:p>
      </dsp:txBody>
      <dsp:txXfrm>
        <a:off x="51" y="1370338"/>
        <a:ext cx="4913783" cy="3068909"/>
      </dsp:txXfrm>
    </dsp:sp>
    <dsp:sp modelId="{80C72321-4D89-4EC8-BDE0-3559804647C1}">
      <dsp:nvSpPr>
        <dsp:cNvPr id="0" name=""/>
        <dsp:cNvSpPr/>
      </dsp:nvSpPr>
      <dsp:spPr>
        <a:xfrm>
          <a:off x="5601764" y="431427"/>
          <a:ext cx="4913783" cy="938911"/>
        </a:xfrm>
        <a:prstGeom prst="rect">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Distributors/Resellers with </a:t>
          </a:r>
          <a:r>
            <a:rPr lang="en-US" sz="2600" i="1" kern="1200" dirty="0"/>
            <a:t>Insignificant Commercial Sales</a:t>
          </a:r>
        </a:p>
      </dsp:txBody>
      <dsp:txXfrm>
        <a:off x="5601764" y="431427"/>
        <a:ext cx="4913783" cy="938911"/>
      </dsp:txXfrm>
    </dsp:sp>
    <dsp:sp modelId="{4D3606BD-9824-4AFE-B063-CDF76EFF1EB5}">
      <dsp:nvSpPr>
        <dsp:cNvPr id="0" name=""/>
        <dsp:cNvSpPr/>
      </dsp:nvSpPr>
      <dsp:spPr>
        <a:xfrm>
          <a:off x="5601764" y="1370338"/>
          <a:ext cx="4913783" cy="3068909"/>
        </a:xfrm>
        <a:prstGeom prst="rect">
          <a:avLst/>
        </a:prstGeom>
        <a:solidFill>
          <a:schemeClr val="tx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VA will request that your manufacturer(s) disclose their own commercial sales practices.</a:t>
          </a:r>
        </a:p>
        <a:p>
          <a:pPr marL="228600" lvl="1" indent="-228600" algn="l" defTabSz="1155700">
            <a:lnSpc>
              <a:spcPct val="90000"/>
            </a:lnSpc>
            <a:spcBef>
              <a:spcPct val="0"/>
            </a:spcBef>
            <a:spcAft>
              <a:spcPct val="15000"/>
            </a:spcAft>
            <a:buChar char="•"/>
          </a:pPr>
          <a:r>
            <a:rPr lang="en-US" sz="2600" kern="1200" dirty="0"/>
            <a:t>VA requires disclosure of acquisition cost and markup.</a:t>
          </a:r>
        </a:p>
        <a:p>
          <a:pPr marL="228600" lvl="1" indent="-228600" algn="l" defTabSz="1155700">
            <a:lnSpc>
              <a:spcPct val="90000"/>
            </a:lnSpc>
            <a:spcBef>
              <a:spcPct val="0"/>
            </a:spcBef>
            <a:spcAft>
              <a:spcPct val="15000"/>
            </a:spcAft>
            <a:buChar char="•"/>
          </a:pPr>
          <a:r>
            <a:rPr lang="en-US" sz="2600" kern="1200" dirty="0"/>
            <a:t>Tracking customer will be cost basis.</a:t>
          </a:r>
        </a:p>
      </dsp:txBody>
      <dsp:txXfrm>
        <a:off x="5601764" y="1370338"/>
        <a:ext cx="4913783" cy="3068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FBDA7-C36E-4313-BCFB-206806FAA184}">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AF98F6-C33E-48E5-8D7F-3B87088FDB1C}">
      <dsp:nvSpPr>
        <dsp:cNvPr id="0" name=""/>
        <dsp:cNvSpPr/>
      </dsp:nvSpPr>
      <dsp:spPr>
        <a:xfrm>
          <a:off x="0" y="0"/>
          <a:ext cx="2103120" cy="2173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Manufacturer Data</a:t>
          </a:r>
        </a:p>
      </dsp:txBody>
      <dsp:txXfrm>
        <a:off x="0" y="0"/>
        <a:ext cx="2103120" cy="2173456"/>
      </dsp:txXfrm>
    </dsp:sp>
    <dsp:sp modelId="{6EA27017-7715-40A8-B918-1B5C3AB15F6C}">
      <dsp:nvSpPr>
        <dsp:cNvPr id="0" name=""/>
        <dsp:cNvSpPr/>
      </dsp:nvSpPr>
      <dsp:spPr>
        <a:xfrm>
          <a:off x="2260854" y="20482"/>
          <a:ext cx="8254746" cy="40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Acquisition cost (compared to proposed government pricing)</a:t>
          </a:r>
        </a:p>
      </dsp:txBody>
      <dsp:txXfrm>
        <a:off x="2260854" y="20482"/>
        <a:ext cx="8254746" cy="409645"/>
      </dsp:txXfrm>
    </dsp:sp>
    <dsp:sp modelId="{A74DA540-2C4E-4208-B585-A8BAA8410763}">
      <dsp:nvSpPr>
        <dsp:cNvPr id="0" name=""/>
        <dsp:cNvSpPr/>
      </dsp:nvSpPr>
      <dsp:spPr>
        <a:xfrm>
          <a:off x="2103120" y="43012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AECC41-8CFB-4FE8-BC9F-0046F5757F48}">
      <dsp:nvSpPr>
        <dsp:cNvPr id="0" name=""/>
        <dsp:cNvSpPr/>
      </dsp:nvSpPr>
      <dsp:spPr>
        <a:xfrm>
          <a:off x="2260854" y="450610"/>
          <a:ext cx="8254746" cy="40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Manufacturer’s discounts to its commercial classes of trade</a:t>
          </a:r>
        </a:p>
      </dsp:txBody>
      <dsp:txXfrm>
        <a:off x="2260854" y="450610"/>
        <a:ext cx="8254746" cy="409645"/>
      </dsp:txXfrm>
    </dsp:sp>
    <dsp:sp modelId="{322AFEC9-A9DB-4F89-BAFC-3ADC98614A5A}">
      <dsp:nvSpPr>
        <dsp:cNvPr id="0" name=""/>
        <dsp:cNvSpPr/>
      </dsp:nvSpPr>
      <dsp:spPr>
        <a:xfrm>
          <a:off x="2103120" y="86025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78C54-DE04-4C5B-9366-C7306A428014}">
      <dsp:nvSpPr>
        <dsp:cNvPr id="0" name=""/>
        <dsp:cNvSpPr/>
      </dsp:nvSpPr>
      <dsp:spPr>
        <a:xfrm>
          <a:off x="2260854" y="880738"/>
          <a:ext cx="8254746" cy="40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Manufacturer’s Commercial Sales Practices</a:t>
          </a:r>
        </a:p>
      </dsp:txBody>
      <dsp:txXfrm>
        <a:off x="2260854" y="880738"/>
        <a:ext cx="8254746" cy="409645"/>
      </dsp:txXfrm>
    </dsp:sp>
    <dsp:sp modelId="{750EE5CA-2807-4C7E-BF38-E7D7EB8BD07C}">
      <dsp:nvSpPr>
        <dsp:cNvPr id="0" name=""/>
        <dsp:cNvSpPr/>
      </dsp:nvSpPr>
      <dsp:spPr>
        <a:xfrm>
          <a:off x="2103120" y="129038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8A17E9-D66F-40BB-BD2A-B58C73D93E1B}">
      <dsp:nvSpPr>
        <dsp:cNvPr id="0" name=""/>
        <dsp:cNvSpPr/>
      </dsp:nvSpPr>
      <dsp:spPr>
        <a:xfrm>
          <a:off x="2260854" y="1310866"/>
          <a:ext cx="8254746" cy="40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Manufacturer’s sales records/transactional data</a:t>
          </a:r>
        </a:p>
      </dsp:txBody>
      <dsp:txXfrm>
        <a:off x="2260854" y="1310866"/>
        <a:ext cx="8254746" cy="409645"/>
      </dsp:txXfrm>
    </dsp:sp>
    <dsp:sp modelId="{58387060-255F-4087-8626-7E2F209F88F3}">
      <dsp:nvSpPr>
        <dsp:cNvPr id="0" name=""/>
        <dsp:cNvSpPr/>
      </dsp:nvSpPr>
      <dsp:spPr>
        <a:xfrm>
          <a:off x="2103120" y="1720511"/>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BC2FC3-63EF-48F3-9C8C-3605299EB3D0}">
      <dsp:nvSpPr>
        <dsp:cNvPr id="0" name=""/>
        <dsp:cNvSpPr/>
      </dsp:nvSpPr>
      <dsp:spPr>
        <a:xfrm>
          <a:off x="2260854" y="1740994"/>
          <a:ext cx="8254746" cy="40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Manufacturer restrictions on distributor’s sales capacity (e.g. federal only)</a:t>
          </a:r>
        </a:p>
      </dsp:txBody>
      <dsp:txXfrm>
        <a:off x="2260854" y="1740994"/>
        <a:ext cx="8254746" cy="409645"/>
      </dsp:txXfrm>
    </dsp:sp>
    <dsp:sp modelId="{2497A0AA-BD54-40AA-B413-E4C2A199D483}">
      <dsp:nvSpPr>
        <dsp:cNvPr id="0" name=""/>
        <dsp:cNvSpPr/>
      </dsp:nvSpPr>
      <dsp:spPr>
        <a:xfrm>
          <a:off x="2103120" y="2150639"/>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222BC-FBEA-477F-BEC9-25228DFD6021}">
      <dsp:nvSpPr>
        <dsp:cNvPr id="0" name=""/>
        <dsp:cNvSpPr/>
      </dsp:nvSpPr>
      <dsp:spPr>
        <a:xfrm>
          <a:off x="0" y="217345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FD6DBE-8F1A-419A-AAA4-63827AF33B7B}">
      <dsp:nvSpPr>
        <dsp:cNvPr id="0" name=""/>
        <dsp:cNvSpPr/>
      </dsp:nvSpPr>
      <dsp:spPr>
        <a:xfrm>
          <a:off x="0" y="2173456"/>
          <a:ext cx="2103120" cy="2173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Company Data</a:t>
          </a:r>
        </a:p>
      </dsp:txBody>
      <dsp:txXfrm>
        <a:off x="0" y="2173456"/>
        <a:ext cx="2103120" cy="2173456"/>
      </dsp:txXfrm>
    </dsp:sp>
    <dsp:sp modelId="{D0BBFE6A-319F-400C-91AF-AF4CED5E853A}">
      <dsp:nvSpPr>
        <dsp:cNvPr id="0" name=""/>
        <dsp:cNvSpPr/>
      </dsp:nvSpPr>
      <dsp:spPr>
        <a:xfrm>
          <a:off x="2260854" y="2207417"/>
          <a:ext cx="8254746" cy="67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Number + dollar value of commercial agreements</a:t>
          </a:r>
        </a:p>
      </dsp:txBody>
      <dsp:txXfrm>
        <a:off x="2260854" y="2207417"/>
        <a:ext cx="8254746" cy="679205"/>
      </dsp:txXfrm>
    </dsp:sp>
    <dsp:sp modelId="{0400A56E-50C6-4D18-9582-20E31CA16313}">
      <dsp:nvSpPr>
        <dsp:cNvPr id="0" name=""/>
        <dsp:cNvSpPr/>
      </dsp:nvSpPr>
      <dsp:spPr>
        <a:xfrm>
          <a:off x="2103120" y="288662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E4B67C-A85E-4768-959E-878C5B599715}">
      <dsp:nvSpPr>
        <dsp:cNvPr id="0" name=""/>
        <dsp:cNvSpPr/>
      </dsp:nvSpPr>
      <dsp:spPr>
        <a:xfrm>
          <a:off x="2260854" y="2920582"/>
          <a:ext cx="8254746" cy="67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Percentage of state/local government sales to commercial sales</a:t>
          </a:r>
        </a:p>
      </dsp:txBody>
      <dsp:txXfrm>
        <a:off x="2260854" y="2920582"/>
        <a:ext cx="8254746" cy="679205"/>
      </dsp:txXfrm>
    </dsp:sp>
    <dsp:sp modelId="{0786C965-12C7-4BE1-A09A-334FCA3F24A8}">
      <dsp:nvSpPr>
        <dsp:cNvPr id="0" name=""/>
        <dsp:cNvSpPr/>
      </dsp:nvSpPr>
      <dsp:spPr>
        <a:xfrm>
          <a:off x="2103120" y="3599788"/>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456E86-70DF-41ED-9190-50764ADEB9A2}">
      <dsp:nvSpPr>
        <dsp:cNvPr id="0" name=""/>
        <dsp:cNvSpPr/>
      </dsp:nvSpPr>
      <dsp:spPr>
        <a:xfrm>
          <a:off x="2260854" y="3633748"/>
          <a:ext cx="8254746" cy="67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Percentage of federal sales to commercial sales</a:t>
          </a:r>
        </a:p>
      </dsp:txBody>
      <dsp:txXfrm>
        <a:off x="2260854" y="3633748"/>
        <a:ext cx="8254746" cy="679205"/>
      </dsp:txXfrm>
    </dsp:sp>
    <dsp:sp modelId="{0ED9E9AD-3463-4B01-ACA7-A36FA8C6AC2B}">
      <dsp:nvSpPr>
        <dsp:cNvPr id="0" name=""/>
        <dsp:cNvSpPr/>
      </dsp:nvSpPr>
      <dsp:spPr>
        <a:xfrm>
          <a:off x="2103120" y="431295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506E8-2A6C-4F53-BEE4-BF4A85AD2B59}">
      <dsp:nvSpPr>
        <dsp:cNvPr id="0" name=""/>
        <dsp:cNvSpPr/>
      </dsp:nvSpPr>
      <dsp:spPr>
        <a:xfrm>
          <a:off x="4918" y="2881214"/>
          <a:ext cx="10505762" cy="126049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Discuss the VA’s requirements with your manufacturers prior to submitting a proposal. Most will be unwilling to provide the VA with this type of cost/pricing data – if this is the case, the manufacturer will need to provide a written statement that they will not provide the requested data.</a:t>
          </a:r>
        </a:p>
      </dsp:txBody>
      <dsp:txXfrm>
        <a:off x="41837" y="2918133"/>
        <a:ext cx="10431924" cy="1186660"/>
      </dsp:txXfrm>
    </dsp:sp>
    <dsp:sp modelId="{48852484-AE2D-4403-8C63-2F8783030204}">
      <dsp:nvSpPr>
        <dsp:cNvPr id="0" name=""/>
        <dsp:cNvSpPr/>
      </dsp:nvSpPr>
      <dsp:spPr>
        <a:xfrm>
          <a:off x="4918" y="1441581"/>
          <a:ext cx="10505762" cy="1260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Value added functions you provide to the VA (e.g. warehousing, product marketing, shipping, etc.)</a:t>
          </a:r>
        </a:p>
      </dsp:txBody>
      <dsp:txXfrm>
        <a:off x="41837" y="1478500"/>
        <a:ext cx="10431924" cy="1186660"/>
      </dsp:txXfrm>
    </dsp:sp>
    <dsp:sp modelId="{904DD0D7-C340-4252-8025-31A3F3B19EB5}">
      <dsp:nvSpPr>
        <dsp:cNvPr id="0" name=""/>
        <dsp:cNvSpPr/>
      </dsp:nvSpPr>
      <dsp:spPr>
        <a:xfrm>
          <a:off x="4918" y="1947"/>
          <a:ext cx="5144839" cy="1260498"/>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Acquisition Cost Basis</a:t>
          </a:r>
        </a:p>
      </dsp:txBody>
      <dsp:txXfrm>
        <a:off x="41837" y="38866"/>
        <a:ext cx="5071001" cy="1186660"/>
      </dsp:txXfrm>
    </dsp:sp>
    <dsp:sp modelId="{99BD59F6-64F4-4563-B09E-A55CF2EADAAA}">
      <dsp:nvSpPr>
        <dsp:cNvPr id="0" name=""/>
        <dsp:cNvSpPr/>
      </dsp:nvSpPr>
      <dsp:spPr>
        <a:xfrm>
          <a:off x="5365841" y="1947"/>
          <a:ext cx="5144839" cy="1260498"/>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 Research</a:t>
          </a:r>
        </a:p>
      </dsp:txBody>
      <dsp:txXfrm>
        <a:off x="5402760" y="38866"/>
        <a:ext cx="5071001" cy="11866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CDE79-783C-470B-9291-9DE766B0430B}">
      <dsp:nvSpPr>
        <dsp:cNvPr id="0" name=""/>
        <dsp:cNvSpPr/>
      </dsp:nvSpPr>
      <dsp:spPr>
        <a:xfrm rot="16200000">
          <a:off x="-505650" y="506933"/>
          <a:ext cx="4351338" cy="3337470"/>
        </a:xfrm>
        <a:prstGeom prst="flowChartManualOperati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0" tIns="0" rIns="215271" bIns="0" numCol="1" spcCol="1270" anchor="ctr" anchorCtr="0">
          <a:noAutofit/>
        </a:bodyPr>
        <a:lstStyle/>
        <a:p>
          <a:pPr marL="0" lvl="0" indent="0" algn="ctr" defTabSz="1511300">
            <a:lnSpc>
              <a:spcPct val="90000"/>
            </a:lnSpc>
            <a:spcBef>
              <a:spcPct val="0"/>
            </a:spcBef>
            <a:spcAft>
              <a:spcPct val="35000"/>
            </a:spcAft>
            <a:buNone/>
          </a:pPr>
          <a:r>
            <a:rPr lang="en-US" sz="3400" kern="1200" dirty="0"/>
            <a:t>Statute established contracting goals</a:t>
          </a:r>
        </a:p>
      </dsp:txBody>
      <dsp:txXfrm rot="5400000">
        <a:off x="1284" y="870267"/>
        <a:ext cx="3337470" cy="2610802"/>
      </dsp:txXfrm>
    </dsp:sp>
    <dsp:sp modelId="{E03084B0-D6FA-4C49-9A94-6D4FECCBD785}">
      <dsp:nvSpPr>
        <dsp:cNvPr id="0" name=""/>
        <dsp:cNvSpPr/>
      </dsp:nvSpPr>
      <dsp:spPr>
        <a:xfrm rot="16200000">
          <a:off x="3082131" y="506933"/>
          <a:ext cx="4351338" cy="3337470"/>
        </a:xfrm>
        <a:prstGeom prst="flowChartManualOperati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0" tIns="0" rIns="215271" bIns="0" numCol="1" spcCol="1270" anchor="ctr" anchorCtr="0">
          <a:noAutofit/>
        </a:bodyPr>
        <a:lstStyle/>
        <a:p>
          <a:pPr marL="0" lvl="0" indent="0" algn="ctr" defTabSz="1511300">
            <a:lnSpc>
              <a:spcPct val="90000"/>
            </a:lnSpc>
            <a:spcBef>
              <a:spcPct val="0"/>
            </a:spcBef>
            <a:spcAft>
              <a:spcPct val="35000"/>
            </a:spcAft>
            <a:buNone/>
          </a:pPr>
          <a:r>
            <a:rPr lang="en-US" sz="3400" kern="1200" dirty="0"/>
            <a:t>Gave VA sole source contracting authority, </a:t>
          </a:r>
        </a:p>
      </dsp:txBody>
      <dsp:txXfrm rot="5400000">
        <a:off x="3589065" y="870267"/>
        <a:ext cx="3337470" cy="2610802"/>
      </dsp:txXfrm>
    </dsp:sp>
    <dsp:sp modelId="{523CEAF7-0BFD-48B1-88EE-564004A35382}">
      <dsp:nvSpPr>
        <dsp:cNvPr id="0" name=""/>
        <dsp:cNvSpPr/>
      </dsp:nvSpPr>
      <dsp:spPr>
        <a:xfrm rot="16200000">
          <a:off x="6669912" y="506933"/>
          <a:ext cx="4351338" cy="3337470"/>
        </a:xfrm>
        <a:prstGeom prst="flowChartManualOperati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0" tIns="0" rIns="215271" bIns="0" numCol="1" spcCol="1270" anchor="ctr" anchorCtr="0">
          <a:noAutofit/>
        </a:bodyPr>
        <a:lstStyle/>
        <a:p>
          <a:pPr marL="0" lvl="0" indent="0" algn="ctr" defTabSz="1511300">
            <a:lnSpc>
              <a:spcPct val="90000"/>
            </a:lnSpc>
            <a:spcBef>
              <a:spcPct val="0"/>
            </a:spcBef>
            <a:spcAft>
              <a:spcPct val="35000"/>
            </a:spcAft>
            <a:buNone/>
          </a:pPr>
          <a:r>
            <a:rPr lang="en-US" sz="3400" kern="1200" dirty="0"/>
            <a:t>Permitted the use of restricted competition for SDVOSBs + VOSBs</a:t>
          </a:r>
        </a:p>
      </dsp:txBody>
      <dsp:txXfrm rot="5400000">
        <a:off x="7176846" y="870267"/>
        <a:ext cx="3337470" cy="2610802"/>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A8539D-83FF-744B-BCDB-CFD6D3CAE060}" type="datetimeFigureOut">
              <a:rPr lang="en-US" smtClean="0"/>
              <a:t>5/27/2019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03EF7-B1DF-2141-B7F0-ED57133FCEAA}" type="slidenum">
              <a:rPr lang="en-US" smtClean="0"/>
              <a:t>‹#›</a:t>
            </a:fld>
            <a:endParaRPr lang="en-US"/>
          </a:p>
        </p:txBody>
      </p:sp>
    </p:spTree>
    <p:extLst>
      <p:ext uri="{BB962C8B-B14F-4D97-AF65-F5344CB8AC3E}">
        <p14:creationId xmlns:p14="http://schemas.microsoft.com/office/powerpoint/2010/main" val="112140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803EF7-B1DF-2141-B7F0-ED57133FCEAA}" type="slidenum">
              <a:rPr lang="en-US" smtClean="0"/>
              <a:t>1</a:t>
            </a:fld>
            <a:endParaRPr lang="en-US"/>
          </a:p>
        </p:txBody>
      </p:sp>
    </p:spTree>
    <p:extLst>
      <p:ext uri="{BB962C8B-B14F-4D97-AF65-F5344CB8AC3E}">
        <p14:creationId xmlns:p14="http://schemas.microsoft.com/office/powerpoint/2010/main" val="250388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 109-461, effective 2006, and the implementing regulations required VA to have a </a:t>
            </a:r>
            <a:r>
              <a:rPr lang="en-US" i="1" dirty="0"/>
              <a:t>statutory</a:t>
            </a:r>
            <a:r>
              <a:rPr lang="en-US" i="0" dirty="0"/>
              <a:t> preference for VA acquisitions.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VA’s position prior to </a:t>
            </a:r>
            <a:r>
              <a:rPr lang="en-US" dirty="0" err="1"/>
              <a:t>USSCt’s</a:t>
            </a:r>
            <a:r>
              <a:rPr lang="en-US" dirty="0"/>
              <a:t> decision in </a:t>
            </a:r>
            <a:r>
              <a:rPr lang="en-US" i="1" dirty="0" err="1"/>
              <a:t>Kingdomware</a:t>
            </a:r>
            <a:r>
              <a:rPr lang="en-US" dirty="0"/>
              <a:t>? Compliance with the Vets First Priority is optional not mandatory.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26</a:t>
            </a:fld>
            <a:endParaRPr lang="en-US"/>
          </a:p>
        </p:txBody>
      </p:sp>
    </p:spTree>
    <p:extLst>
      <p:ext uri="{BB962C8B-B14F-4D97-AF65-F5344CB8AC3E}">
        <p14:creationId xmlns:p14="http://schemas.microsoft.com/office/powerpoint/2010/main" val="385296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revised acquisition regulations to conform with the Supreme Court’s decision, but questions remain:</a:t>
            </a:r>
          </a:p>
          <a:p>
            <a:endParaRPr lang="en-US" dirty="0"/>
          </a:p>
          <a:p>
            <a:pPr marL="342900" indent="-342900">
              <a:buFont typeface="+mj-lt"/>
              <a:buAutoNum type="arabicPeriod"/>
            </a:pPr>
            <a:r>
              <a:rPr lang="en-US" dirty="0"/>
              <a:t>Have VA COs received detailed training on what “best value” is for their specific acquisitions?</a:t>
            </a:r>
          </a:p>
          <a:p>
            <a:pPr marL="342900" indent="-342900">
              <a:buFont typeface="+mj-lt"/>
              <a:buAutoNum type="arabicPeriod"/>
            </a:pPr>
            <a:r>
              <a:rPr lang="en-US" dirty="0"/>
              <a:t>Are set-asides using cascading solicitations treated equally?</a:t>
            </a:r>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28</a:t>
            </a:fld>
            <a:endParaRPr lang="en-US"/>
          </a:p>
        </p:txBody>
      </p:sp>
    </p:spTree>
    <p:extLst>
      <p:ext uri="{BB962C8B-B14F-4D97-AF65-F5344CB8AC3E}">
        <p14:creationId xmlns:p14="http://schemas.microsoft.com/office/powerpoint/2010/main" val="31177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32</a:t>
            </a:fld>
            <a:endParaRPr lang="en-US"/>
          </a:p>
        </p:txBody>
      </p:sp>
    </p:spTree>
    <p:extLst>
      <p:ext uri="{BB962C8B-B14F-4D97-AF65-F5344CB8AC3E}">
        <p14:creationId xmlns:p14="http://schemas.microsoft.com/office/powerpoint/2010/main" val="41531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GSA: Facilities + construction; human capital; IT; office management; professional services; security + protection; travel, transportation, + logistics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VA: Healthcare related products + services, including pharmaceuticals, durable medical equipment, laboratory testing, and cost-per-test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9</a:t>
            </a:fld>
            <a:endParaRPr lang="en-US"/>
          </a:p>
        </p:txBody>
      </p:sp>
    </p:spTree>
    <p:extLst>
      <p:ext uri="{BB962C8B-B14F-4D97-AF65-F5344CB8AC3E}">
        <p14:creationId xmlns:p14="http://schemas.microsoft.com/office/powerpoint/2010/main" val="15829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MAS contract-holders are small businesses </a:t>
            </a:r>
          </a:p>
        </p:txBody>
      </p:sp>
      <p:sp>
        <p:nvSpPr>
          <p:cNvPr id="4" name="Slide Number Placeholder 3"/>
          <p:cNvSpPr>
            <a:spLocks noGrp="1"/>
          </p:cNvSpPr>
          <p:nvPr>
            <p:ph type="sldNum" sz="quarter" idx="5"/>
          </p:nvPr>
        </p:nvSpPr>
        <p:spPr/>
        <p:txBody>
          <a:bodyPr/>
          <a:lstStyle/>
          <a:p>
            <a:fld id="{4B803EF7-B1DF-2141-B7F0-ED57133FCEAA}" type="slidenum">
              <a:rPr lang="en-US" smtClean="0"/>
              <a:t>10</a:t>
            </a:fld>
            <a:endParaRPr lang="en-US"/>
          </a:p>
        </p:txBody>
      </p:sp>
    </p:spTree>
    <p:extLst>
      <p:ext uri="{BB962C8B-B14F-4D97-AF65-F5344CB8AC3E}">
        <p14:creationId xmlns:p14="http://schemas.microsoft.com/office/powerpoint/2010/main" val="4145785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Robotics process automation</a:t>
            </a:r>
            <a:r>
              <a:rPr lang="en-US" b="0" dirty="0"/>
              <a:t> - </a:t>
            </a:r>
            <a:r>
              <a:rPr lang="en-US" sz="1200" kern="1200" dirty="0">
                <a:solidFill>
                  <a:schemeClr val="tx1"/>
                </a:solidFill>
                <a:effectLst/>
                <a:latin typeface="+mn-lt"/>
                <a:ea typeface="+mn-ea"/>
                <a:cs typeface="+mn-cs"/>
              </a:rPr>
              <a:t>using scripts to automate manual, repetitive, time-consuming, and high-volume workforce tasks/processes (i.e. pre-negotiation letter)</a:t>
            </a:r>
          </a:p>
          <a:p>
            <a:endParaRPr lang="en-US" sz="1200" b="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Innovative Legislation</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Promote government-wide </a:t>
            </a:r>
            <a:r>
              <a:rPr lang="en-US" sz="1200" kern="1200" dirty="0">
                <a:solidFill>
                  <a:schemeClr val="tx1"/>
                </a:solidFill>
                <a:effectLst/>
                <a:latin typeface="+mn-lt"/>
                <a:ea typeface="+mn-ea"/>
                <a:cs typeface="+mn-cs"/>
              </a:rPr>
              <a:t>and interagency contracts by removing outdated reporting requirements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Increasing competition at the task order level, which authorizes unpriced IDIQ contracts for services</a:t>
            </a:r>
          </a:p>
          <a:p>
            <a:endParaRPr lang="en-US" sz="1200" i="1"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eBuy</a:t>
            </a:r>
            <a:r>
              <a:rPr lang="en-US" sz="1200" b="1" i="0" kern="1200" dirty="0">
                <a:solidFill>
                  <a:schemeClr val="tx1"/>
                </a:solidFill>
                <a:effectLst/>
                <a:latin typeface="+mn-lt"/>
                <a:ea typeface="+mn-ea"/>
                <a:cs typeface="+mn-cs"/>
              </a:rPr>
              <a:t> Open Pilot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1-year effort to study the effects of increasing transparency by releasing post-award RFQ info on FBO</a:t>
            </a:r>
          </a:p>
          <a:p>
            <a:endParaRPr lang="en-US" sz="120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INFORM Pilot </a:t>
            </a:r>
            <a:r>
              <a:rPr lang="en-US" sz="1200" kern="1200" dirty="0">
                <a:solidFill>
                  <a:schemeClr val="tx1"/>
                </a:solidFill>
                <a:effectLst/>
                <a:latin typeface="+mn-lt"/>
                <a:ea typeface="+mn-ea"/>
                <a:cs typeface="+mn-cs"/>
              </a:rPr>
              <a:t>– In-Depth Feedback Through Open Reporting Methods – improve post-award communication between GSA and offerors, help them improve their future responses</a:t>
            </a:r>
          </a:p>
          <a:p>
            <a:endParaRPr lang="en-US" b="1" dirty="0"/>
          </a:p>
        </p:txBody>
      </p:sp>
      <p:sp>
        <p:nvSpPr>
          <p:cNvPr id="4" name="Slide Number Placeholder 3"/>
          <p:cNvSpPr>
            <a:spLocks noGrp="1"/>
          </p:cNvSpPr>
          <p:nvPr>
            <p:ph type="sldNum" sz="quarter" idx="5"/>
          </p:nvPr>
        </p:nvSpPr>
        <p:spPr/>
        <p:txBody>
          <a:bodyPr/>
          <a:lstStyle/>
          <a:p>
            <a:fld id="{4B803EF7-B1DF-2141-B7F0-ED57133FCEAA}" type="slidenum">
              <a:rPr lang="en-US" smtClean="0"/>
              <a:t>11</a:t>
            </a:fld>
            <a:endParaRPr lang="en-US"/>
          </a:p>
        </p:txBody>
      </p:sp>
    </p:spTree>
    <p:extLst>
      <p:ext uri="{BB962C8B-B14F-4D97-AF65-F5344CB8AC3E}">
        <p14:creationId xmlns:p14="http://schemas.microsoft.com/office/powerpoint/2010/main" val="354386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 ordering CO is required to make a fair + reasonable pricing determination.</a:t>
            </a:r>
          </a:p>
          <a:p>
            <a:pPr marL="457200" lvl="1" indent="0">
              <a:buFont typeface="Arial" panose="020B0604020202020204" pitchFamily="34" charset="0"/>
              <a:buNone/>
            </a:pPr>
            <a:endParaRPr lang="en-US" dirty="0"/>
          </a:p>
          <a:p>
            <a:pPr marL="742950" lvl="1" indent="-285750">
              <a:buFont typeface="Arial" panose="020B0604020202020204" pitchFamily="34" charset="0"/>
              <a:buChar char="•"/>
            </a:pPr>
            <a:r>
              <a:rPr lang="en-US" dirty="0"/>
              <a:t>00CORP – Professional Services Schedule</a:t>
            </a:r>
          </a:p>
          <a:p>
            <a:pPr marL="742950" lvl="1" indent="-285750">
              <a:buFont typeface="Arial" panose="020B0604020202020204" pitchFamily="34" charset="0"/>
              <a:buChar char="•"/>
            </a:pPr>
            <a:r>
              <a:rPr lang="en-US" dirty="0"/>
              <a:t>03FAC – Facilities Maintenance and Management</a:t>
            </a:r>
          </a:p>
          <a:p>
            <a:pPr marL="742950" lvl="1" indent="-285750">
              <a:buFont typeface="Arial" panose="020B0604020202020204" pitchFamily="34" charset="0"/>
              <a:buChar char="•"/>
            </a:pPr>
            <a:r>
              <a:rPr lang="en-US" dirty="0"/>
              <a:t>56 – Buildings and Building Materials/Industrial Services and Supplies</a:t>
            </a:r>
          </a:p>
          <a:p>
            <a:pPr marL="742950" lvl="1" indent="-285750">
              <a:buFont typeface="Arial" panose="020B0604020202020204" pitchFamily="34" charset="0"/>
              <a:buChar char="•"/>
            </a:pPr>
            <a:r>
              <a:rPr lang="en-US" dirty="0"/>
              <a:t>70 – Information Technology</a:t>
            </a:r>
          </a:p>
          <a:p>
            <a:pPr marL="742950" lvl="1" indent="-285750">
              <a:buFont typeface="Arial" panose="020B0604020202020204" pitchFamily="34" charset="0"/>
              <a:buChar char="•"/>
            </a:pPr>
            <a:r>
              <a:rPr lang="en-US" dirty="0"/>
              <a:t>71 – Furniture</a:t>
            </a:r>
          </a:p>
          <a:p>
            <a:pPr marL="742950" lvl="1" indent="-285750">
              <a:buFont typeface="Arial" panose="020B0604020202020204" pitchFamily="34" charset="0"/>
              <a:buChar char="•"/>
            </a:pPr>
            <a:r>
              <a:rPr lang="en-US" dirty="0"/>
              <a:t>84 – Security, Fire, &amp; Law Enforcement</a:t>
            </a:r>
          </a:p>
          <a:p>
            <a:pPr marL="742950" lvl="1" indent="-285750">
              <a:buFont typeface="Arial" panose="020B0604020202020204" pitchFamily="34" charset="0"/>
              <a:buChar char="•"/>
            </a:pPr>
            <a:r>
              <a:rPr lang="en-US" dirty="0"/>
              <a:t>738X – Human Capital Management and Administrative Support Services</a:t>
            </a:r>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12</a:t>
            </a:fld>
            <a:endParaRPr lang="en-US"/>
          </a:p>
        </p:txBody>
      </p:sp>
    </p:spTree>
    <p:extLst>
      <p:ext uri="{BB962C8B-B14F-4D97-AF65-F5344CB8AC3E}">
        <p14:creationId xmlns:p14="http://schemas.microsoft.com/office/powerpoint/2010/main" val="36053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GSA sees this as an opportunity to create real consistency across the board and provide training to 1102s on all Schedule programs. Additionally, it is an opportunity to rebalance human capital and strengthen management.</a:t>
            </a:r>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14</a:t>
            </a:fld>
            <a:endParaRPr lang="en-US"/>
          </a:p>
        </p:txBody>
      </p:sp>
    </p:spTree>
    <p:extLst>
      <p:ext uri="{BB962C8B-B14F-4D97-AF65-F5344CB8AC3E}">
        <p14:creationId xmlns:p14="http://schemas.microsoft.com/office/powerpoint/2010/main" val="1856597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eCommerce Updates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Focus on proper categorization – need industry input to make sure that the language is right so COs can find your products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GSA Advantage – general search terms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GSA </a:t>
            </a:r>
            <a:r>
              <a:rPr lang="en-US" sz="1200" kern="1200" dirty="0" err="1">
                <a:solidFill>
                  <a:schemeClr val="tx1"/>
                </a:solidFill>
                <a:effectLst/>
                <a:latin typeface="+mn-lt"/>
                <a:ea typeface="+mn-ea"/>
                <a:cs typeface="+mn-cs"/>
              </a:rPr>
              <a:t>eBuy</a:t>
            </a:r>
            <a:r>
              <a:rPr lang="en-US" sz="1200" kern="1200" dirty="0">
                <a:solidFill>
                  <a:schemeClr val="tx1"/>
                </a:solidFill>
                <a:effectLst/>
                <a:latin typeface="+mn-lt"/>
                <a:ea typeface="+mn-ea"/>
                <a:cs typeface="+mn-cs"/>
              </a:rPr>
              <a:t>/FBO – as long as have products in one category you should show up in search so you can put together a total solution for the request.</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GSA Advantage – Updated UI, improvements to platform security, easier to use for customers – release prior to first quarter 2020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Easily identify products not subject to minimum order quantities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New guidance for product descriptions and images – GSA will soon require UPCs for many products; 1mb photos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Solicitation refreshes to include instructions requiring vendors to provide status information on Advantage orders</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15</a:t>
            </a:fld>
            <a:endParaRPr lang="en-US"/>
          </a:p>
        </p:txBody>
      </p:sp>
    </p:spTree>
    <p:extLst>
      <p:ext uri="{BB962C8B-B14F-4D97-AF65-F5344CB8AC3E}">
        <p14:creationId xmlns:p14="http://schemas.microsoft.com/office/powerpoint/2010/main" val="406968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Affirmative Solutions (GAO Decision from 2010)</a:t>
            </a:r>
            <a:r>
              <a:rPr lang="en-US" b="1" dirty="0"/>
              <a:t>: </a:t>
            </a:r>
            <a:r>
              <a:rPr lang="en-US" dirty="0"/>
              <a:t>Affirmative was an exclusive distributor for Medtronic to VA &amp; DoD.</a:t>
            </a:r>
          </a:p>
          <a:p>
            <a:pPr lvl="0"/>
            <a:r>
              <a:rPr lang="en-US" dirty="0"/>
              <a:t>Affirmative’s commercial sales of $3.6M determined to be not significant when bumped up against Affirmative’s $30M in annual federal sales.</a:t>
            </a:r>
          </a:p>
          <a:p>
            <a:endParaRPr lang="en-US" b="1" dirty="0"/>
          </a:p>
          <a:p>
            <a:pPr lvl="0"/>
            <a:r>
              <a:rPr lang="en-US" b="1" dirty="0"/>
              <a:t>VA’s pre-award audit thresholds </a:t>
            </a:r>
            <a:r>
              <a:rPr lang="en-US" dirty="0"/>
              <a:t>are MUCH lower for companies determined to be distributors / resellers with insignificant commercial sales:</a:t>
            </a:r>
          </a:p>
          <a:p>
            <a:pPr marL="628650" lvl="1" indent="-171450">
              <a:buFont typeface="Arial" panose="020B0604020202020204" pitchFamily="34" charset="0"/>
              <a:buChar char="•"/>
            </a:pPr>
            <a:r>
              <a:rPr lang="en-US" dirty="0"/>
              <a:t>$3M in expected annual sales to the federal government typically</a:t>
            </a:r>
          </a:p>
          <a:p>
            <a:pPr marL="628650" lvl="1" indent="-171450">
              <a:buFont typeface="Arial" panose="020B0604020202020204" pitchFamily="34" charset="0"/>
              <a:buChar char="•"/>
            </a:pPr>
            <a:r>
              <a:rPr lang="en-US" dirty="0"/>
              <a:t>$50K in expected annual sales per SIN if distributor w/ insignificant </a:t>
            </a:r>
            <a:r>
              <a:rPr lang="en-US" dirty="0" err="1"/>
              <a:t>comm’l</a:t>
            </a:r>
            <a:r>
              <a:rPr lang="en-US" dirty="0"/>
              <a:t> sales.</a:t>
            </a:r>
          </a:p>
          <a:p>
            <a:endParaRPr lang="en-US" b="1" dirty="0"/>
          </a:p>
        </p:txBody>
      </p:sp>
      <p:sp>
        <p:nvSpPr>
          <p:cNvPr id="4" name="Slide Number Placeholder 3"/>
          <p:cNvSpPr>
            <a:spLocks noGrp="1"/>
          </p:cNvSpPr>
          <p:nvPr>
            <p:ph type="sldNum" sz="quarter" idx="5"/>
          </p:nvPr>
        </p:nvSpPr>
        <p:spPr/>
        <p:txBody>
          <a:bodyPr/>
          <a:lstStyle/>
          <a:p>
            <a:fld id="{4B803EF7-B1DF-2141-B7F0-ED57133FCEAA}" type="slidenum">
              <a:rPr lang="en-US" smtClean="0"/>
              <a:t>21</a:t>
            </a:fld>
            <a:endParaRPr lang="en-US"/>
          </a:p>
        </p:txBody>
      </p:sp>
    </p:spTree>
    <p:extLst>
      <p:ext uri="{BB962C8B-B14F-4D97-AF65-F5344CB8AC3E}">
        <p14:creationId xmlns:p14="http://schemas.microsoft.com/office/powerpoint/2010/main" val="364552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a manufacturer or a distributor w/ significant commercial sales will track against a commercial customer or class of customer. If the tracking customer receives a post-award price reduction, then the Government is entitled to a corresponding price reduction to the FSS price.</a:t>
            </a:r>
          </a:p>
          <a:p>
            <a:endParaRPr lang="en-US" dirty="0"/>
          </a:p>
        </p:txBody>
      </p:sp>
      <p:sp>
        <p:nvSpPr>
          <p:cNvPr id="4" name="Slide Number Placeholder 3"/>
          <p:cNvSpPr>
            <a:spLocks noGrp="1"/>
          </p:cNvSpPr>
          <p:nvPr>
            <p:ph type="sldNum" sz="quarter" idx="5"/>
          </p:nvPr>
        </p:nvSpPr>
        <p:spPr/>
        <p:txBody>
          <a:bodyPr/>
          <a:lstStyle/>
          <a:p>
            <a:fld id="{4B803EF7-B1DF-2141-B7F0-ED57133FCEAA}" type="slidenum">
              <a:rPr lang="en-US" smtClean="0"/>
              <a:t>24</a:t>
            </a:fld>
            <a:endParaRPr lang="en-US"/>
          </a:p>
        </p:txBody>
      </p:sp>
    </p:spTree>
    <p:extLst>
      <p:ext uri="{BB962C8B-B14F-4D97-AF65-F5344CB8AC3E}">
        <p14:creationId xmlns:p14="http://schemas.microsoft.com/office/powerpoint/2010/main" val="1854772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4EF-EB92-8B48-AE2A-ABED19F40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E2D79-A802-7C41-8B6B-EE0422B17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7A2F2-4127-B445-A55E-45EA0777D857}"/>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D84CD425-03EA-CF49-8983-7EA81F82A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5C78-1503-584F-9345-3A6723369077}"/>
              </a:ext>
            </a:extLst>
          </p:cNvPr>
          <p:cNvSpPr>
            <a:spLocks noGrp="1"/>
          </p:cNvSpPr>
          <p:nvPr>
            <p:ph type="sldNum" sz="quarter" idx="12"/>
          </p:nvPr>
        </p:nvSpPr>
        <p:spPr/>
        <p:txBody>
          <a:bodyPr/>
          <a:lstStyle/>
          <a:p>
            <a:fld id="{6F9C022E-DA3A-AD41-9B14-BDD18D870C85}" type="slidenum">
              <a:rPr lang="en-US" smtClean="0"/>
              <a:t>‹#›</a:t>
            </a:fld>
            <a:endParaRPr lang="en-US"/>
          </a:p>
        </p:txBody>
      </p:sp>
      <p:pic>
        <p:nvPicPr>
          <p:cNvPr id="8" name="Picture 7" descr="A picture containing tree&#10;&#10;Description automatically generated">
            <a:extLst>
              <a:ext uri="{FF2B5EF4-FFF2-40B4-BE49-F238E27FC236}">
                <a16:creationId xmlns:a16="http://schemas.microsoft.com/office/drawing/2014/main" id="{CBA64DD7-21BB-C243-BC11-78B7EF65370E}"/>
              </a:ext>
            </a:extLst>
          </p:cNvPr>
          <p:cNvPicPr>
            <a:picLocks noChangeAspect="1"/>
          </p:cNvPicPr>
          <p:nvPr userDrawn="1"/>
        </p:nvPicPr>
        <p:blipFill rotWithShape="1">
          <a:blip r:embed="rId2"/>
          <a:srcRect l="5330" b="1822"/>
          <a:stretch/>
        </p:blipFill>
        <p:spPr>
          <a:xfrm>
            <a:off x="-14990" y="-1"/>
            <a:ext cx="12192000" cy="6858001"/>
          </a:xfrm>
          <a:prstGeom prst="rect">
            <a:avLst/>
          </a:prstGeom>
        </p:spPr>
      </p:pic>
    </p:spTree>
    <p:extLst>
      <p:ext uri="{BB962C8B-B14F-4D97-AF65-F5344CB8AC3E}">
        <p14:creationId xmlns:p14="http://schemas.microsoft.com/office/powerpoint/2010/main" val="3252840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1CE1-02C7-F54B-981B-F214DE3DC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28D5A5-BCA9-AE43-A7E9-E626E1A70F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D834-F849-A64C-9A01-07E4F6987DDE}"/>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1F119FF4-17D9-554E-A2C3-5C2AB78B5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EB5A6-7F8C-8244-9C8C-C32835D48252}"/>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21508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31387-B437-6A40-B366-37E7D69FD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88ABC-0911-FE4C-B624-1621297E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2BF54-E6BE-8744-B0AA-C26E348770E2}"/>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FC4565C0-67B5-1B4B-9F9F-9A970E29E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CFCBE-B61C-2848-9A0A-0A6330BEAACB}"/>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248992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D9E3-5613-7543-A864-381D05E3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39436-5B11-344F-9BBF-426215731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C8552-9793-FC46-AF7F-38AA4F9335FF}"/>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8AB34906-E056-884D-A5EE-9E4199AF9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B87B-097D-9C4D-9633-962017B7A35C}"/>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23553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24EA-E45E-4B4F-A6AC-BFE5C81C7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1E786-2EF2-CE48-840B-B920B3B009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3FFD-5969-F247-8511-A4FF3E73B7CC}"/>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DC231A3D-D005-6A42-971C-603478A02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00DDC-A654-E348-ADF4-AFC0D86BEF05}"/>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311083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BDF8-F6BD-0D49-AA1A-0A00D2306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B410D-B87A-8149-B068-A5CE536CF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B1E5B-3A08-FA4E-80EB-078EA527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AAC23-C9E7-2149-BBA2-A4491197AFBB}"/>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6" name="Footer Placeholder 5">
            <a:extLst>
              <a:ext uri="{FF2B5EF4-FFF2-40B4-BE49-F238E27FC236}">
                <a16:creationId xmlns:a16="http://schemas.microsoft.com/office/drawing/2014/main" id="{380DD40D-F8CA-864A-BEB6-F1C1BD273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01DCB-5E07-9249-973D-A59C8286CBC9}"/>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307107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6BC0-C216-674C-ADA2-766BF0BDC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6A44EE-70BB-EA40-95D2-FAAAD3544A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A55AB5-E4E4-D74D-A985-6A45639B5B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DA6768-F593-CD4A-AA01-C415BF847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1DC2-0EB4-8F4A-85F0-C8A625A2AD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AAA6E3-0E74-0F43-89AB-0C528BE0F8F9}"/>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8" name="Footer Placeholder 7">
            <a:extLst>
              <a:ext uri="{FF2B5EF4-FFF2-40B4-BE49-F238E27FC236}">
                <a16:creationId xmlns:a16="http://schemas.microsoft.com/office/drawing/2014/main" id="{04217A56-BC72-B347-A40D-58EAE3E052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AE0BC5-213C-F542-B78D-6DDAB29BF7F8}"/>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406636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0675-F63C-E34B-9E55-BC9039F160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43E3D-A59F-3044-A1F4-D5414DC60FF5}"/>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4" name="Footer Placeholder 3">
            <a:extLst>
              <a:ext uri="{FF2B5EF4-FFF2-40B4-BE49-F238E27FC236}">
                <a16:creationId xmlns:a16="http://schemas.microsoft.com/office/drawing/2014/main" id="{EF8FD424-F792-D24D-BB46-8B73C10B96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349CF8-5548-DB40-9C7E-68DD6BD4EED7}"/>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338287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A13EF-C2E5-634A-A05B-E689EC5001A9}"/>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3" name="Footer Placeholder 2">
            <a:extLst>
              <a:ext uri="{FF2B5EF4-FFF2-40B4-BE49-F238E27FC236}">
                <a16:creationId xmlns:a16="http://schemas.microsoft.com/office/drawing/2014/main" id="{64EF5F6C-3D58-0A46-A989-4B050BD510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79037-48C4-9141-BA0F-C262D0398C8C}"/>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5180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7B8-AB1D-7647-AD52-D1A1FCB1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1A034-F2E6-754B-A847-DBEA7DBC7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A49B2-570A-3B49-AFB7-357B374FA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DA363-B117-0F4E-BB0C-9DADFB78CAFA}"/>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6" name="Footer Placeholder 5">
            <a:extLst>
              <a:ext uri="{FF2B5EF4-FFF2-40B4-BE49-F238E27FC236}">
                <a16:creationId xmlns:a16="http://schemas.microsoft.com/office/drawing/2014/main" id="{913F74F0-5416-144C-B75A-19EC51DE7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D6BF9-323A-8A4C-996E-E9BBF1AE56A5}"/>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4682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FBC-CDE7-D54D-ABE9-29EE63D6B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8C6AE-621E-4E4C-B8A2-CF3C873FE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7171F4-D2A9-5F4A-8D84-5F9E44B3E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5F4E4-1BA2-FD4D-9CB2-F513C72842FC}"/>
              </a:ext>
            </a:extLst>
          </p:cNvPr>
          <p:cNvSpPr>
            <a:spLocks noGrp="1"/>
          </p:cNvSpPr>
          <p:nvPr>
            <p:ph type="dt" sz="half" idx="10"/>
          </p:nvPr>
        </p:nvSpPr>
        <p:spPr/>
        <p:txBody>
          <a:bodyPr/>
          <a:lstStyle/>
          <a:p>
            <a:fld id="{97269F55-D039-DD4F-B29C-482608E358DF}" type="datetimeFigureOut">
              <a:rPr lang="en-US" smtClean="0"/>
              <a:t>5/27/2019</a:t>
            </a:fld>
            <a:endParaRPr lang="en-US"/>
          </a:p>
        </p:txBody>
      </p:sp>
      <p:sp>
        <p:nvSpPr>
          <p:cNvPr id="6" name="Footer Placeholder 5">
            <a:extLst>
              <a:ext uri="{FF2B5EF4-FFF2-40B4-BE49-F238E27FC236}">
                <a16:creationId xmlns:a16="http://schemas.microsoft.com/office/drawing/2014/main" id="{0669911B-8E5E-8A4A-B1BF-B4B23664A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22A69-9E43-D844-B42B-A6EB0D1D933B}"/>
              </a:ext>
            </a:extLst>
          </p:cNvPr>
          <p:cNvSpPr>
            <a:spLocks noGrp="1"/>
          </p:cNvSpPr>
          <p:nvPr>
            <p:ph type="sldNum" sz="quarter" idx="12"/>
          </p:nvPr>
        </p:nvSpPr>
        <p:spPr/>
        <p:txBody>
          <a:bodyPr/>
          <a:lstStyle/>
          <a:p>
            <a:fld id="{6F9C022E-DA3A-AD41-9B14-BDD18D870C85}" type="slidenum">
              <a:rPr lang="en-US" smtClean="0"/>
              <a:t>‹#›</a:t>
            </a:fld>
            <a:endParaRPr lang="en-US"/>
          </a:p>
        </p:txBody>
      </p:sp>
    </p:spTree>
    <p:extLst>
      <p:ext uri="{BB962C8B-B14F-4D97-AF65-F5344CB8AC3E}">
        <p14:creationId xmlns:p14="http://schemas.microsoft.com/office/powerpoint/2010/main" val="197235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69F1E-44CF-904D-AE23-CF1341DE8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02E794-4EC2-E844-AF62-0D50C548B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45952-1E6F-B24D-B77F-97AE7C8E6B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69F55-D039-DD4F-B29C-482608E358DF}" type="datetimeFigureOut">
              <a:rPr lang="en-US" smtClean="0"/>
              <a:t>5/27/2019</a:t>
            </a:fld>
            <a:endParaRPr lang="en-US"/>
          </a:p>
        </p:txBody>
      </p:sp>
      <p:sp>
        <p:nvSpPr>
          <p:cNvPr id="5" name="Footer Placeholder 4">
            <a:extLst>
              <a:ext uri="{FF2B5EF4-FFF2-40B4-BE49-F238E27FC236}">
                <a16:creationId xmlns:a16="http://schemas.microsoft.com/office/drawing/2014/main" id="{3D8B96EE-AEE1-4144-8BF8-3ABA88F89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3B0BB3-940E-7E49-A330-0BD8285F5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C022E-DA3A-AD41-9B14-BDD18D870C85}" type="slidenum">
              <a:rPr lang="en-US" smtClean="0"/>
              <a:t>‹#›</a:t>
            </a:fld>
            <a:endParaRPr lang="en-US"/>
          </a:p>
        </p:txBody>
      </p:sp>
      <p:sp>
        <p:nvSpPr>
          <p:cNvPr id="7" name="Rectangle 6">
            <a:extLst>
              <a:ext uri="{FF2B5EF4-FFF2-40B4-BE49-F238E27FC236}">
                <a16:creationId xmlns:a16="http://schemas.microsoft.com/office/drawing/2014/main" id="{56DE23AB-CD80-774C-862A-F070BA57704B}"/>
              </a:ext>
            </a:extLst>
          </p:cNvPr>
          <p:cNvSpPr/>
          <p:nvPr userDrawn="1"/>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8" name="Picture 7" descr="A close up of a sign&#10;&#10;Description automatically generated">
            <a:extLst>
              <a:ext uri="{FF2B5EF4-FFF2-40B4-BE49-F238E27FC236}">
                <a16:creationId xmlns:a16="http://schemas.microsoft.com/office/drawing/2014/main" id="{0DF4521C-AD07-0345-971F-47B7565EE0D1}"/>
              </a:ext>
            </a:extLst>
          </p:cNvPr>
          <p:cNvPicPr>
            <a:picLocks noChangeAspect="1"/>
          </p:cNvPicPr>
          <p:nvPr userDrawn="1"/>
        </p:nvPicPr>
        <p:blipFill>
          <a:blip r:embed="rId13">
            <a:alphaModFix/>
            <a:duotone>
              <a:schemeClr val="bg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Tree>
    <p:extLst>
      <p:ext uri="{BB962C8B-B14F-4D97-AF65-F5344CB8AC3E}">
        <p14:creationId xmlns:p14="http://schemas.microsoft.com/office/powerpoint/2010/main" val="16484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hyperlink" Target="mailto:hannah@orlaitheconsulting.com" TargetMode="External"/><Relationship Id="rId2" Type="http://schemas.openxmlformats.org/officeDocument/2006/relationships/hyperlink" Target="mailto:greg@orlaitheconsulting.com" TargetMode="Externa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www.gsaadvantage.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olorful buildings&#10;&#10;Description automatically generated">
            <a:extLst>
              <a:ext uri="{FF2B5EF4-FFF2-40B4-BE49-F238E27FC236}">
                <a16:creationId xmlns:a16="http://schemas.microsoft.com/office/drawing/2014/main" id="{664E27E2-0918-794F-9767-1D7D068D181C}"/>
              </a:ext>
            </a:extLst>
          </p:cNvPr>
          <p:cNvPicPr>
            <a:picLocks noChangeAspect="1"/>
          </p:cNvPicPr>
          <p:nvPr/>
        </p:nvPicPr>
        <p:blipFill>
          <a:blip r:embed="rId3"/>
          <a:stretch>
            <a:fillRect/>
          </a:stretch>
        </p:blipFill>
        <p:spPr>
          <a:xfrm>
            <a:off x="12878" y="0"/>
            <a:ext cx="12179121" cy="6858000"/>
          </a:xfrm>
          <a:prstGeom prst="rect">
            <a:avLst/>
          </a:prstGeom>
        </p:spPr>
      </p:pic>
      <p:sp>
        <p:nvSpPr>
          <p:cNvPr id="8" name="Rectangle 7">
            <a:extLst>
              <a:ext uri="{FF2B5EF4-FFF2-40B4-BE49-F238E27FC236}">
                <a16:creationId xmlns:a16="http://schemas.microsoft.com/office/drawing/2014/main" id="{D4DF0BA0-6691-4D44-B506-5AE869FFB9AF}"/>
              </a:ext>
            </a:extLst>
          </p:cNvPr>
          <p:cNvSpPr/>
          <p:nvPr/>
        </p:nvSpPr>
        <p:spPr>
          <a:xfrm>
            <a:off x="21757" y="6028267"/>
            <a:ext cx="12148486" cy="829733"/>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9</a:t>
            </a:r>
            <a:r>
              <a:rPr lang="en-US" sz="2400" baseline="30000" dirty="0"/>
              <a:t>th</a:t>
            </a:r>
            <a:r>
              <a:rPr lang="en-US" sz="2400" dirty="0"/>
              <a:t> Annual Veteran Entrepreneur Training Symposium</a:t>
            </a:r>
          </a:p>
          <a:p>
            <a:r>
              <a:rPr lang="en-US" sz="2000" dirty="0"/>
              <a:t>                                              </a:t>
            </a:r>
            <a:r>
              <a:rPr lang="en-US" sz="2400" dirty="0"/>
              <a:t>May 29 – 31,  2019 | San Antonio, Texas</a:t>
            </a:r>
            <a:endParaRPr lang="en-US" sz="2000" dirty="0"/>
          </a:p>
        </p:txBody>
      </p:sp>
      <p:pic>
        <p:nvPicPr>
          <p:cNvPr id="12" name="Picture 11" descr="A close up of a sign&#10;&#10;Description automatically generated">
            <a:extLst>
              <a:ext uri="{FF2B5EF4-FFF2-40B4-BE49-F238E27FC236}">
                <a16:creationId xmlns:a16="http://schemas.microsoft.com/office/drawing/2014/main" id="{EFF08DBB-972D-EB4C-B3FC-23A046904F09}"/>
              </a:ext>
            </a:extLst>
          </p:cNvPr>
          <p:cNvPicPr>
            <a:picLocks noChangeAspect="1"/>
          </p:cNvPicPr>
          <p:nvPr/>
        </p:nvPicPr>
        <p:blipFill>
          <a:blip r:embed="rId4">
            <a:alphaModFix/>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100000" contrast="-40000"/>
                    </a14:imgEffect>
                  </a14:imgLayer>
                </a14:imgProps>
              </a:ext>
            </a:extLst>
          </a:blip>
          <a:stretch>
            <a:fillRect/>
          </a:stretch>
        </p:blipFill>
        <p:spPr>
          <a:xfrm>
            <a:off x="160983" y="6173346"/>
            <a:ext cx="1732209" cy="513889"/>
          </a:xfrm>
          <a:prstGeom prst="rect">
            <a:avLst/>
          </a:prstGeom>
        </p:spPr>
      </p:pic>
      <p:sp>
        <p:nvSpPr>
          <p:cNvPr id="17" name="Rectangle 16">
            <a:extLst>
              <a:ext uri="{FF2B5EF4-FFF2-40B4-BE49-F238E27FC236}">
                <a16:creationId xmlns:a16="http://schemas.microsoft.com/office/drawing/2014/main" id="{C0E00026-E9EF-7140-9994-59DCE2B8E7C6}"/>
              </a:ext>
            </a:extLst>
          </p:cNvPr>
          <p:cNvSpPr/>
          <p:nvPr/>
        </p:nvSpPr>
        <p:spPr>
          <a:xfrm>
            <a:off x="284813" y="177588"/>
            <a:ext cx="4381712" cy="3764825"/>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6FADCF-B848-B349-B5D6-D661CD46568C}"/>
              </a:ext>
            </a:extLst>
          </p:cNvPr>
          <p:cNvSpPr txBox="1"/>
          <p:nvPr/>
        </p:nvSpPr>
        <p:spPr>
          <a:xfrm>
            <a:off x="269823" y="291366"/>
            <a:ext cx="4381712" cy="830997"/>
          </a:xfrm>
          <a:prstGeom prst="rect">
            <a:avLst/>
          </a:prstGeom>
          <a:noFill/>
        </p:spPr>
        <p:txBody>
          <a:bodyPr wrap="none" rtlCol="0">
            <a:spAutoFit/>
          </a:bodyPr>
          <a:lstStyle/>
          <a:p>
            <a:r>
              <a:rPr lang="en-US" sz="4800" dirty="0">
                <a:solidFill>
                  <a:schemeClr val="bg1"/>
                </a:solidFill>
                <a:latin typeface="Helvetica" pitchFamily="2" charset="0"/>
              </a:rPr>
              <a:t>SAN ANTONIO</a:t>
            </a:r>
          </a:p>
        </p:txBody>
      </p:sp>
      <p:sp>
        <p:nvSpPr>
          <p:cNvPr id="18" name="TextBox 17">
            <a:extLst>
              <a:ext uri="{FF2B5EF4-FFF2-40B4-BE49-F238E27FC236}">
                <a16:creationId xmlns:a16="http://schemas.microsoft.com/office/drawing/2014/main" id="{53DE4683-A10C-A145-B07E-B64C628706D4}"/>
              </a:ext>
            </a:extLst>
          </p:cNvPr>
          <p:cNvSpPr txBox="1"/>
          <p:nvPr/>
        </p:nvSpPr>
        <p:spPr>
          <a:xfrm>
            <a:off x="299803" y="622086"/>
            <a:ext cx="4237057" cy="2277547"/>
          </a:xfrm>
          <a:prstGeom prst="rect">
            <a:avLst/>
          </a:prstGeom>
          <a:noFill/>
        </p:spPr>
        <p:txBody>
          <a:bodyPr wrap="none" rtlCol="0">
            <a:spAutoFit/>
          </a:bodyPr>
          <a:lstStyle/>
          <a:p>
            <a:r>
              <a:rPr lang="en-US" sz="14200" dirty="0">
                <a:solidFill>
                  <a:schemeClr val="bg1"/>
                </a:solidFill>
                <a:latin typeface="Helvetica" pitchFamily="2" charset="0"/>
              </a:rPr>
              <a:t>2019</a:t>
            </a:r>
          </a:p>
        </p:txBody>
      </p:sp>
    </p:spTree>
    <p:extLst>
      <p:ext uri="{BB962C8B-B14F-4D97-AF65-F5344CB8AC3E}">
        <p14:creationId xmlns:p14="http://schemas.microsoft.com/office/powerpoint/2010/main" val="2589861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D439-3005-41F8-B7D0-1818C6FCCF45}"/>
              </a:ext>
            </a:extLst>
          </p:cNvPr>
          <p:cNvSpPr>
            <a:spLocks noGrp="1"/>
          </p:cNvSpPr>
          <p:nvPr>
            <p:ph type="title"/>
          </p:nvPr>
        </p:nvSpPr>
        <p:spPr>
          <a:xfrm>
            <a:off x="838200" y="270937"/>
            <a:ext cx="10515600" cy="1325563"/>
          </a:xfrm>
        </p:spPr>
        <p:txBody>
          <a:bodyPr/>
          <a:lstStyle/>
          <a:p>
            <a:r>
              <a:rPr lang="en-US" dirty="0"/>
              <a:t>MAS Program Benefits</a:t>
            </a:r>
          </a:p>
        </p:txBody>
      </p:sp>
      <p:graphicFrame>
        <p:nvGraphicFramePr>
          <p:cNvPr id="4" name="Content Placeholder 3">
            <a:extLst>
              <a:ext uri="{FF2B5EF4-FFF2-40B4-BE49-F238E27FC236}">
                <a16:creationId xmlns:a16="http://schemas.microsoft.com/office/drawing/2014/main" id="{E107A164-7571-4167-A7BD-E672FDF09D10}"/>
              </a:ext>
            </a:extLst>
          </p:cNvPr>
          <p:cNvGraphicFramePr>
            <a:graphicFrameLocks noGrp="1"/>
          </p:cNvGraphicFramePr>
          <p:nvPr>
            <p:ph idx="1"/>
            <p:extLst>
              <p:ext uri="{D42A27DB-BD31-4B8C-83A1-F6EECF244321}">
                <p14:modId xmlns:p14="http://schemas.microsoft.com/office/powerpoint/2010/main" val="848454822"/>
              </p:ext>
            </p:extLst>
          </p:nvPr>
        </p:nvGraphicFramePr>
        <p:xfrm>
          <a:off x="838200" y="1284712"/>
          <a:ext cx="10907332" cy="4639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58E52608-177D-49DB-A1D9-671392FFD6F7}"/>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EF49-3F17-4157-B834-E726030D5CA2}"/>
              </a:ext>
            </a:extLst>
          </p:cNvPr>
          <p:cNvSpPr>
            <a:spLocks noGrp="1"/>
          </p:cNvSpPr>
          <p:nvPr>
            <p:ph type="title"/>
          </p:nvPr>
        </p:nvSpPr>
        <p:spPr>
          <a:xfrm>
            <a:off x="481013" y="3752850"/>
            <a:ext cx="3290887" cy="2197190"/>
          </a:xfrm>
        </p:spPr>
        <p:txBody>
          <a:bodyPr vert="horz" lIns="91440" tIns="45720" rIns="91440" bIns="45720" rtlCol="0" anchor="ctr">
            <a:normAutofit/>
          </a:bodyPr>
          <a:lstStyle/>
          <a:p>
            <a:r>
              <a:rPr lang="en-US" sz="3600" dirty="0"/>
              <a:t>GSA Modernization Initiatives</a:t>
            </a:r>
          </a:p>
        </p:txBody>
      </p:sp>
      <p:pic>
        <p:nvPicPr>
          <p:cNvPr id="6" name="Picture Placeholder 5" descr="A close up of a logo&#10;&#10;Description automatically generated">
            <a:extLst>
              <a:ext uri="{FF2B5EF4-FFF2-40B4-BE49-F238E27FC236}">
                <a16:creationId xmlns:a16="http://schemas.microsoft.com/office/drawing/2014/main" id="{163AA00F-1808-49AB-867C-A92885352D7E}"/>
              </a:ext>
            </a:extLst>
          </p:cNvPr>
          <p:cNvPicPr>
            <a:picLocks noGrp="1" noChangeAspect="1"/>
          </p:cNvPicPr>
          <p:nvPr>
            <p:ph type="pic" idx="1"/>
          </p:nvPr>
        </p:nvPicPr>
        <p:blipFill rotWithShape="1">
          <a:blip r:embed="rId3"/>
          <a:srcRect t="11957" b="11957"/>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DC4D23AB-58EC-46A8-8345-37B5021BF2A5}"/>
              </a:ext>
            </a:extLst>
          </p:cNvPr>
          <p:cNvSpPr>
            <a:spLocks noGrp="1"/>
          </p:cNvSpPr>
          <p:nvPr>
            <p:ph type="body" sz="half" idx="2"/>
          </p:nvPr>
        </p:nvSpPr>
        <p:spPr>
          <a:xfrm>
            <a:off x="4223982" y="3752850"/>
            <a:ext cx="7485413" cy="2197189"/>
          </a:xfrm>
        </p:spPr>
        <p:txBody>
          <a:bodyPr vert="horz" lIns="91440" tIns="45720" rIns="91440" bIns="45720" rtlCol="0" anchor="ctr">
            <a:normAutofit/>
          </a:bodyPr>
          <a:lstStyle/>
          <a:p>
            <a:pPr indent="-228600">
              <a:buFont typeface="Arial" panose="020B0604020202020204" pitchFamily="34" charset="0"/>
              <a:buChar char="•"/>
            </a:pPr>
            <a:r>
              <a:rPr lang="en-US" sz="1800" dirty="0"/>
              <a:t>Robotics process automation</a:t>
            </a:r>
          </a:p>
          <a:p>
            <a:pPr indent="-228600">
              <a:buFont typeface="Arial" panose="020B0604020202020204" pitchFamily="34" charset="0"/>
              <a:buChar char="•"/>
            </a:pPr>
            <a:r>
              <a:rPr lang="en-US" sz="1800" dirty="0"/>
              <a:t>Innovative legislation</a:t>
            </a:r>
          </a:p>
          <a:p>
            <a:pPr indent="-228600">
              <a:buFont typeface="Arial" panose="020B0604020202020204" pitchFamily="34" charset="0"/>
              <a:buChar char="•"/>
            </a:pPr>
            <a:r>
              <a:rPr lang="en-US" sz="1800" dirty="0" err="1"/>
              <a:t>eBuy</a:t>
            </a:r>
            <a:r>
              <a:rPr lang="en-US" sz="1800" dirty="0"/>
              <a:t> Open Pilot</a:t>
            </a:r>
          </a:p>
          <a:p>
            <a:pPr indent="-228600">
              <a:buFont typeface="Arial" panose="020B0604020202020204" pitchFamily="34" charset="0"/>
              <a:buChar char="•"/>
            </a:pPr>
            <a:r>
              <a:rPr lang="en-US" sz="1800" dirty="0"/>
              <a:t>INFORM Pilot</a:t>
            </a:r>
          </a:p>
        </p:txBody>
      </p:sp>
    </p:spTree>
    <p:extLst>
      <p:ext uri="{BB962C8B-B14F-4D97-AF65-F5344CB8AC3E}">
        <p14:creationId xmlns:p14="http://schemas.microsoft.com/office/powerpoint/2010/main" val="3922256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D882-809F-4147-940E-CCDF6F5573EC}"/>
              </a:ext>
            </a:extLst>
          </p:cNvPr>
          <p:cNvSpPr>
            <a:spLocks noGrp="1"/>
          </p:cNvSpPr>
          <p:nvPr>
            <p:ph type="title"/>
          </p:nvPr>
        </p:nvSpPr>
        <p:spPr/>
        <p:txBody>
          <a:bodyPr>
            <a:normAutofit fontScale="90000"/>
          </a:bodyPr>
          <a:lstStyle/>
          <a:p>
            <a:r>
              <a:rPr lang="en-US" dirty="0"/>
              <a:t>GSAR 552.538-82 Special Ordering Procedures for the Acquisition of Order- Level Materials</a:t>
            </a:r>
          </a:p>
        </p:txBody>
      </p:sp>
      <p:graphicFrame>
        <p:nvGraphicFramePr>
          <p:cNvPr id="5" name="Content Placeholder 4">
            <a:extLst>
              <a:ext uri="{FF2B5EF4-FFF2-40B4-BE49-F238E27FC236}">
                <a16:creationId xmlns:a16="http://schemas.microsoft.com/office/drawing/2014/main" id="{C92A7342-F004-4BE6-9AB7-72E49DE5BA2C}"/>
              </a:ext>
            </a:extLst>
          </p:cNvPr>
          <p:cNvGraphicFramePr>
            <a:graphicFrameLocks noGrp="1"/>
          </p:cNvGraphicFramePr>
          <p:nvPr>
            <p:ph idx="1"/>
            <p:extLst>
              <p:ext uri="{D42A27DB-BD31-4B8C-83A1-F6EECF244321}">
                <p14:modId xmlns:p14="http://schemas.microsoft.com/office/powerpoint/2010/main" val="698749266"/>
              </p:ext>
            </p:extLst>
          </p:nvPr>
        </p:nvGraphicFramePr>
        <p:xfrm>
          <a:off x="5183188" y="987425"/>
          <a:ext cx="6819922"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A335142-E261-43E0-B569-4AC948B91157}"/>
              </a:ext>
            </a:extLst>
          </p:cNvPr>
          <p:cNvSpPr>
            <a:spLocks noGrp="1"/>
          </p:cNvSpPr>
          <p:nvPr>
            <p:ph type="body" sz="half" idx="2"/>
          </p:nvPr>
        </p:nvSpPr>
        <p:spPr>
          <a:xfrm>
            <a:off x="839788" y="2253802"/>
            <a:ext cx="3932237" cy="3615185"/>
          </a:xfrm>
        </p:spPr>
        <p:txBody>
          <a:bodyPr>
            <a:normAutofit/>
          </a:bodyPr>
          <a:lstStyle/>
          <a:p>
            <a:r>
              <a:rPr lang="en-US" sz="1900" dirty="0"/>
              <a:t>Order Level Materials are supplies and/or services acquired in direct support of an individual task or delivery order placed against a MAS contract or BPA. </a:t>
            </a:r>
          </a:p>
          <a:p>
            <a:r>
              <a:rPr lang="en-US" sz="1900" dirty="0"/>
              <a:t>Pricing is established at the order level.</a:t>
            </a:r>
          </a:p>
          <a:p>
            <a:r>
              <a:rPr lang="en-US" sz="1900" dirty="0"/>
              <a:t>OLM SIN must be included in Schedule contract. </a:t>
            </a:r>
            <a:r>
              <a:rPr lang="en-US" sz="1900" i="1" dirty="0"/>
              <a:t>Currently authorized under 7-Schedules. Not authorized under any VA Schedule programs.</a:t>
            </a:r>
          </a:p>
        </p:txBody>
      </p:sp>
      <p:cxnSp>
        <p:nvCxnSpPr>
          <p:cNvPr id="7" name="Straight Connector 6">
            <a:extLst>
              <a:ext uri="{FF2B5EF4-FFF2-40B4-BE49-F238E27FC236}">
                <a16:creationId xmlns:a16="http://schemas.microsoft.com/office/drawing/2014/main" id="{735A77D0-492B-48F7-93EB-2DF554A7DBB9}"/>
              </a:ext>
            </a:extLst>
          </p:cNvPr>
          <p:cNvCxnSpPr/>
          <p:nvPr/>
        </p:nvCxnSpPr>
        <p:spPr>
          <a:xfrm>
            <a:off x="850006" y="2021983"/>
            <a:ext cx="391517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97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6D9B-1242-41AD-9B07-40DA2E72A4EA}"/>
              </a:ext>
            </a:extLst>
          </p:cNvPr>
          <p:cNvSpPr>
            <a:spLocks noGrp="1"/>
          </p:cNvSpPr>
          <p:nvPr>
            <p:ph type="title"/>
          </p:nvPr>
        </p:nvSpPr>
        <p:spPr>
          <a:xfrm>
            <a:off x="838200" y="179678"/>
            <a:ext cx="10515600" cy="1325563"/>
          </a:xfrm>
        </p:spPr>
        <p:txBody>
          <a:bodyPr/>
          <a:lstStyle/>
          <a:p>
            <a:r>
              <a:rPr lang="en-US" dirty="0"/>
              <a:t>GSA Schedule Consolidation</a:t>
            </a:r>
          </a:p>
        </p:txBody>
      </p:sp>
      <p:sp>
        <p:nvSpPr>
          <p:cNvPr id="8" name="Content Placeholder 7">
            <a:extLst>
              <a:ext uri="{FF2B5EF4-FFF2-40B4-BE49-F238E27FC236}">
                <a16:creationId xmlns:a16="http://schemas.microsoft.com/office/drawing/2014/main" id="{4347F07A-BADC-45B3-8EFA-9C4AD834E6BF}"/>
              </a:ext>
            </a:extLst>
          </p:cNvPr>
          <p:cNvSpPr>
            <a:spLocks noGrp="1"/>
          </p:cNvSpPr>
          <p:nvPr>
            <p:ph idx="1"/>
          </p:nvPr>
        </p:nvSpPr>
        <p:spPr>
          <a:xfrm>
            <a:off x="437882" y="1364682"/>
            <a:ext cx="10915918" cy="2484999"/>
          </a:xfrm>
        </p:spPr>
        <p:txBody>
          <a:bodyPr/>
          <a:lstStyle/>
          <a:p>
            <a:pPr marL="0" indent="0">
              <a:buNone/>
            </a:pPr>
            <a:r>
              <a:rPr lang="en-US" dirty="0"/>
              <a:t>MAS Consolidation is one of the four cornerstones of the Federal Marketplace (FMP) Strategy, GSA’s plan to modernize and simplify the buying and selling experience for customers, suppliers, and acquisition professionals. The FMP supports GSA’s strategic goal to establish the agency as the premier provider of efficient and effective acquisition solutions across the government.</a:t>
            </a:r>
          </a:p>
        </p:txBody>
      </p:sp>
      <p:cxnSp>
        <p:nvCxnSpPr>
          <p:cNvPr id="10" name="Straight Connector 9">
            <a:extLst>
              <a:ext uri="{FF2B5EF4-FFF2-40B4-BE49-F238E27FC236}">
                <a16:creationId xmlns:a16="http://schemas.microsoft.com/office/drawing/2014/main" id="{231586AE-00DA-47EB-A2F1-CF527379623C}"/>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id="{2B1B4276-A74A-4901-BBF2-DCD563D781AA}"/>
              </a:ext>
            </a:extLst>
          </p:cNvPr>
          <p:cNvGraphicFramePr/>
          <p:nvPr>
            <p:extLst>
              <p:ext uri="{D42A27DB-BD31-4B8C-83A1-F6EECF244321}">
                <p14:modId xmlns:p14="http://schemas.microsoft.com/office/powerpoint/2010/main" val="542688416"/>
              </p:ext>
            </p:extLst>
          </p:nvPr>
        </p:nvGraphicFramePr>
        <p:xfrm>
          <a:off x="437882" y="3849871"/>
          <a:ext cx="11603864" cy="2802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333B104-25FC-4B65-BF31-5DCED9130D4A}"/>
              </a:ext>
            </a:extLst>
          </p:cNvPr>
          <p:cNvSpPr txBox="1"/>
          <p:nvPr/>
        </p:nvSpPr>
        <p:spPr>
          <a:xfrm>
            <a:off x="570963" y="3979572"/>
            <a:ext cx="6151809" cy="461665"/>
          </a:xfrm>
          <a:prstGeom prst="rect">
            <a:avLst/>
          </a:prstGeom>
          <a:noFill/>
        </p:spPr>
        <p:txBody>
          <a:bodyPr wrap="square" rtlCol="0">
            <a:spAutoFit/>
          </a:bodyPr>
          <a:lstStyle/>
          <a:p>
            <a:r>
              <a:rPr lang="en-US" sz="2400" dirty="0">
                <a:solidFill>
                  <a:schemeClr val="accent1">
                    <a:lumMod val="50000"/>
                  </a:schemeClr>
                </a:solidFill>
              </a:rPr>
              <a:t>Updates to Schedule Clauses + Provisions</a:t>
            </a:r>
          </a:p>
        </p:txBody>
      </p:sp>
    </p:spTree>
    <p:extLst>
      <p:ext uri="{BB962C8B-B14F-4D97-AF65-F5344CB8AC3E}">
        <p14:creationId xmlns:p14="http://schemas.microsoft.com/office/powerpoint/2010/main" val="3770225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B36595C-ED5D-4BBB-BA80-813161751500}"/>
              </a:ext>
            </a:extLst>
          </p:cNvPr>
          <p:cNvPicPr>
            <a:picLocks noGrp="1" noChangeAspect="1"/>
          </p:cNvPicPr>
          <p:nvPr>
            <p:ph type="pic" idx="1"/>
          </p:nvPr>
        </p:nvPicPr>
        <p:blipFill rotWithShape="1">
          <a:blip r:embed="rId3"/>
          <a:srcRect/>
          <a:stretch/>
        </p:blipFill>
        <p:spPr>
          <a:xfrm>
            <a:off x="-1" y="10"/>
            <a:ext cx="12192000" cy="6037402"/>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48045C1-ACDC-4FC7-800C-9A235377F6D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Benefits of Consolidation</a:t>
            </a:r>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23741FB3-BD91-4D20-B739-679D42D8879D}"/>
              </a:ext>
            </a:extLst>
          </p:cNvPr>
          <p:cNvSpPr>
            <a:spLocks noGrp="1"/>
          </p:cNvSpPr>
          <p:nvPr>
            <p:ph type="body" sz="half" idx="2"/>
          </p:nvPr>
        </p:nvSpPr>
        <p:spPr>
          <a:xfrm>
            <a:off x="515005" y="3239986"/>
            <a:ext cx="4593021" cy="2619839"/>
          </a:xfrm>
        </p:spPr>
        <p:txBody>
          <a:bodyPr vert="horz" lIns="91440" tIns="45720" rIns="91440" bIns="45720" rtlCol="0" anchor="ctr">
            <a:normAutofit/>
          </a:bodyPr>
          <a:lstStyle/>
          <a:p>
            <a:pPr marL="285750" lvl="0" indent="-285750">
              <a:lnSpc>
                <a:spcPct val="100000"/>
              </a:lnSpc>
              <a:buFont typeface="Arial" panose="020B0604020202020204" pitchFamily="34" charset="0"/>
              <a:buChar char="•"/>
            </a:pPr>
            <a:r>
              <a:rPr lang="en-US" sz="2000" dirty="0"/>
              <a:t>Improve customer service</a:t>
            </a:r>
          </a:p>
          <a:p>
            <a:pPr marL="285750" lvl="0" indent="-285750">
              <a:lnSpc>
                <a:spcPct val="100000"/>
              </a:lnSpc>
              <a:buFont typeface="Arial" panose="020B0604020202020204" pitchFamily="34" charset="0"/>
              <a:buChar char="•"/>
            </a:pPr>
            <a:r>
              <a:rPr lang="en-US" sz="2000" dirty="0"/>
              <a:t>Remove barriers to entry for small businesses</a:t>
            </a:r>
          </a:p>
          <a:p>
            <a:pPr marL="285750" lvl="0" indent="-285750">
              <a:lnSpc>
                <a:spcPct val="100000"/>
              </a:lnSpc>
              <a:buFont typeface="Arial" panose="020B0604020202020204" pitchFamily="34" charset="0"/>
              <a:buChar char="•"/>
            </a:pPr>
            <a:r>
              <a:rPr lang="en-US" sz="2000" dirty="0"/>
              <a:t>Reduce duplication of efforts for all vendors</a:t>
            </a:r>
          </a:p>
          <a:p>
            <a:pPr marL="285750" lvl="0" indent="-285750">
              <a:lnSpc>
                <a:spcPct val="100000"/>
              </a:lnSpc>
              <a:buFont typeface="Arial" panose="020B0604020202020204" pitchFamily="34" charset="0"/>
              <a:buChar char="•"/>
            </a:pPr>
            <a:r>
              <a:rPr lang="en-US" sz="2000" dirty="0"/>
              <a:t>Allows GSA to focus on delivery solutions</a:t>
            </a:r>
          </a:p>
        </p:txBody>
      </p:sp>
    </p:spTree>
    <p:extLst>
      <p:ext uri="{BB962C8B-B14F-4D97-AF65-F5344CB8AC3E}">
        <p14:creationId xmlns:p14="http://schemas.microsoft.com/office/powerpoint/2010/main" val="412065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0E0AA-D8A0-4A07-AE61-198194992DB1}"/>
              </a:ext>
            </a:extLst>
          </p:cNvPr>
          <p:cNvSpPr>
            <a:spLocks noGrp="1"/>
          </p:cNvSpPr>
          <p:nvPr>
            <p:ph type="title"/>
          </p:nvPr>
        </p:nvSpPr>
        <p:spPr>
          <a:xfrm>
            <a:off x="838200" y="274973"/>
            <a:ext cx="10515600" cy="1325563"/>
          </a:xfrm>
        </p:spPr>
        <p:txBody>
          <a:bodyPr/>
          <a:lstStyle/>
          <a:p>
            <a:r>
              <a:rPr lang="en-US" dirty="0"/>
              <a:t>Timeline</a:t>
            </a:r>
          </a:p>
        </p:txBody>
      </p:sp>
      <p:graphicFrame>
        <p:nvGraphicFramePr>
          <p:cNvPr id="4" name="Content Placeholder 3">
            <a:extLst>
              <a:ext uri="{FF2B5EF4-FFF2-40B4-BE49-F238E27FC236}">
                <a16:creationId xmlns:a16="http://schemas.microsoft.com/office/drawing/2014/main" id="{D504B5FE-628C-46BB-B827-0948B6A06C47}"/>
              </a:ext>
            </a:extLst>
          </p:cNvPr>
          <p:cNvGraphicFramePr>
            <a:graphicFrameLocks noGrp="1"/>
          </p:cNvGraphicFramePr>
          <p:nvPr>
            <p:ph idx="1"/>
            <p:extLst>
              <p:ext uri="{D42A27DB-BD31-4B8C-83A1-F6EECF244321}">
                <p14:modId xmlns:p14="http://schemas.microsoft.com/office/powerpoint/2010/main" val="856294438"/>
              </p:ext>
            </p:extLst>
          </p:nvPr>
        </p:nvGraphicFramePr>
        <p:xfrm>
          <a:off x="838200" y="132536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197DA484-02F5-427A-A7EF-203C1D64EFB7}"/>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130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BA84-39BD-4BC0-99BC-C022C0742A77}"/>
              </a:ext>
            </a:extLst>
          </p:cNvPr>
          <p:cNvSpPr>
            <a:spLocks noGrp="1"/>
          </p:cNvSpPr>
          <p:nvPr>
            <p:ph type="title"/>
          </p:nvPr>
        </p:nvSpPr>
        <p:spPr>
          <a:xfrm>
            <a:off x="1571811" y="1573586"/>
            <a:ext cx="9122584" cy="1325563"/>
          </a:xfrm>
        </p:spPr>
        <p:txBody>
          <a:bodyPr>
            <a:normAutofit/>
          </a:bodyPr>
          <a:lstStyle/>
          <a:p>
            <a:r>
              <a:rPr lang="en-US" dirty="0"/>
              <a:t>VA FSS + GSA Consolidation</a:t>
            </a:r>
          </a:p>
        </p:txBody>
      </p:sp>
      <p:sp>
        <p:nvSpPr>
          <p:cNvPr id="3" name="Content Placeholder 2">
            <a:extLst>
              <a:ext uri="{FF2B5EF4-FFF2-40B4-BE49-F238E27FC236}">
                <a16:creationId xmlns:a16="http://schemas.microsoft.com/office/drawing/2014/main" id="{CEB10AEB-C6C6-4097-8F76-A2F7F03F0DE2}"/>
              </a:ext>
            </a:extLst>
          </p:cNvPr>
          <p:cNvSpPr>
            <a:spLocks noGrp="1"/>
          </p:cNvSpPr>
          <p:nvPr>
            <p:ph idx="1"/>
          </p:nvPr>
        </p:nvSpPr>
        <p:spPr>
          <a:xfrm>
            <a:off x="1571811" y="3060017"/>
            <a:ext cx="6066118" cy="2438546"/>
          </a:xfrm>
        </p:spPr>
        <p:txBody>
          <a:bodyPr>
            <a:normAutofit/>
          </a:bodyPr>
          <a:lstStyle/>
          <a:p>
            <a:pPr marL="0" indent="0">
              <a:buNone/>
            </a:pPr>
            <a:r>
              <a:rPr lang="en-US" sz="2400" dirty="0"/>
              <a:t>This does NOT affect VA FSS – VA operates under GSA delegated authority. GSA hopes that as their programs and tools evolve that VA will be interested in utilizing them. There will be no immediate effect on VA Schedules program.</a:t>
            </a:r>
          </a:p>
          <a:p>
            <a:pPr marL="0" indent="0">
              <a:buNone/>
            </a:pPr>
            <a:endParaRPr lang="en-US" sz="2400"/>
          </a:p>
        </p:txBody>
      </p:sp>
      <p:sp>
        <p:nvSpPr>
          <p:cNvPr id="17"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9"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descr="Checkmark">
            <a:extLst>
              <a:ext uri="{FF2B5EF4-FFF2-40B4-BE49-F238E27FC236}">
                <a16:creationId xmlns:a16="http://schemas.microsoft.com/office/drawing/2014/main" id="{12ABE6DC-436A-4A60-A128-3DF21C8FEA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3627895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B17C74B2-EAE6-4FD1-A2BA-5B8A46949092}"/>
              </a:ext>
            </a:extLst>
          </p:cNvPr>
          <p:cNvPicPr>
            <a:picLocks noChangeAspect="1"/>
          </p:cNvPicPr>
          <p:nvPr/>
        </p:nvPicPr>
        <p:blipFill rotWithShape="1">
          <a:blip r:embed="rId2"/>
          <a:srcRect l="9091" t="9892"/>
          <a:stretch/>
        </p:blipFill>
        <p:spPr>
          <a:xfrm>
            <a:off x="20" y="10"/>
            <a:ext cx="12191980" cy="6078818"/>
          </a:xfrm>
          <a:prstGeom prst="rect">
            <a:avLst/>
          </a:prstGeom>
        </p:spPr>
      </p:pic>
      <p:sp>
        <p:nvSpPr>
          <p:cNvPr id="13" name="Freeform: Shape 1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0921C9-5BAD-4814-A3F4-F190E165DDBA}"/>
              </a:ext>
            </a:extLst>
          </p:cNvPr>
          <p:cNvSpPr>
            <a:spLocks noGrp="1"/>
          </p:cNvSpPr>
          <p:nvPr>
            <p:ph type="title"/>
          </p:nvPr>
        </p:nvSpPr>
        <p:spPr>
          <a:xfrm>
            <a:off x="7199290" y="1996010"/>
            <a:ext cx="4829577" cy="1043409"/>
          </a:xfrm>
        </p:spPr>
        <p:txBody>
          <a:bodyPr>
            <a:normAutofit/>
          </a:bodyPr>
          <a:lstStyle/>
          <a:p>
            <a:pPr algn="ctr"/>
            <a:r>
              <a:rPr lang="en-US" sz="3600" dirty="0"/>
              <a:t>Business as usual</a:t>
            </a:r>
          </a:p>
        </p:txBody>
      </p:sp>
    </p:spTree>
    <p:extLst>
      <p:ext uri="{BB962C8B-B14F-4D97-AF65-F5344CB8AC3E}">
        <p14:creationId xmlns:p14="http://schemas.microsoft.com/office/powerpoint/2010/main" val="154486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9AA4-C9FB-4E7C-AF84-9DF45B4F8FEE}"/>
              </a:ext>
            </a:extLst>
          </p:cNvPr>
          <p:cNvSpPr>
            <a:spLocks noGrp="1"/>
          </p:cNvSpPr>
          <p:nvPr>
            <p:ph type="title"/>
          </p:nvPr>
        </p:nvSpPr>
        <p:spPr>
          <a:xfrm>
            <a:off x="838200" y="1987863"/>
            <a:ext cx="10515600" cy="2081861"/>
          </a:xfrm>
        </p:spPr>
        <p:txBody>
          <a:bodyPr>
            <a:normAutofit/>
          </a:bodyPr>
          <a:lstStyle/>
          <a:p>
            <a:pPr algn="ctr"/>
            <a:r>
              <a:rPr lang="en-US" sz="6200" dirty="0"/>
              <a:t>VA Schedule Distributors with Insignificant Sales</a:t>
            </a:r>
          </a:p>
        </p:txBody>
      </p:sp>
      <p:cxnSp>
        <p:nvCxnSpPr>
          <p:cNvPr id="4" name="Straight Connector 3">
            <a:extLst>
              <a:ext uri="{FF2B5EF4-FFF2-40B4-BE49-F238E27FC236}">
                <a16:creationId xmlns:a16="http://schemas.microsoft.com/office/drawing/2014/main" id="{35CF26DC-2B45-4F09-90DA-A0768869D385}"/>
              </a:ext>
            </a:extLst>
          </p:cNvPr>
          <p:cNvCxnSpPr/>
          <p:nvPr/>
        </p:nvCxnSpPr>
        <p:spPr>
          <a:xfrm>
            <a:off x="476518" y="4211392"/>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4A973D-7D9B-40AB-9198-75319C5619D8}"/>
              </a:ext>
            </a:extLst>
          </p:cNvPr>
          <p:cNvSpPr txBox="1"/>
          <p:nvPr/>
        </p:nvSpPr>
        <p:spPr>
          <a:xfrm>
            <a:off x="605307" y="4481848"/>
            <a:ext cx="109212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5979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1E67-401F-4281-8B7D-6A0AA7B18248}"/>
              </a:ext>
            </a:extLst>
          </p:cNvPr>
          <p:cNvSpPr>
            <a:spLocks noGrp="1"/>
          </p:cNvSpPr>
          <p:nvPr>
            <p:ph type="title"/>
          </p:nvPr>
        </p:nvSpPr>
        <p:spPr>
          <a:xfrm>
            <a:off x="838200" y="269161"/>
            <a:ext cx="10515600" cy="1325563"/>
          </a:xfrm>
        </p:spPr>
        <p:txBody>
          <a:bodyPr/>
          <a:lstStyle/>
          <a:p>
            <a:r>
              <a:rPr lang="en-US" dirty="0"/>
              <a:t>Tracking Customer: 552.238-75</a:t>
            </a:r>
          </a:p>
        </p:txBody>
      </p:sp>
      <p:sp>
        <p:nvSpPr>
          <p:cNvPr id="14" name="Content Placeholder 13">
            <a:extLst>
              <a:ext uri="{FF2B5EF4-FFF2-40B4-BE49-F238E27FC236}">
                <a16:creationId xmlns:a16="http://schemas.microsoft.com/office/drawing/2014/main" id="{4DC833E7-D820-40D8-8C4A-036C5F268B6D}"/>
              </a:ext>
            </a:extLst>
          </p:cNvPr>
          <p:cNvSpPr>
            <a:spLocks noGrp="1"/>
          </p:cNvSpPr>
          <p:nvPr>
            <p:ph idx="1"/>
          </p:nvPr>
        </p:nvSpPr>
        <p:spPr>
          <a:xfrm>
            <a:off x="838201" y="1825625"/>
            <a:ext cx="7098791" cy="3847518"/>
          </a:xfrm>
        </p:spPr>
        <p:txBody>
          <a:bodyPr/>
          <a:lstStyle/>
          <a:p>
            <a:pPr marL="0" indent="0">
              <a:buNone/>
            </a:pPr>
            <a:r>
              <a:rPr lang="en-US" dirty="0"/>
              <a:t>Before award of a contract, the Contracting Officer and the Offeror will agree upon:</a:t>
            </a:r>
          </a:p>
          <a:p>
            <a:pPr marL="971550" lvl="1" indent="-514350">
              <a:buFont typeface="+mj-lt"/>
              <a:buAutoNum type="arabicPeriod"/>
            </a:pPr>
            <a:r>
              <a:rPr lang="en-US" dirty="0"/>
              <a:t>The customer (or category of customers) which will be the basis of award, and</a:t>
            </a:r>
          </a:p>
          <a:p>
            <a:pPr marL="971550" lvl="1" indent="-514350">
              <a:buFont typeface="+mj-lt"/>
              <a:buAutoNum type="arabicPeriod"/>
            </a:pPr>
            <a:r>
              <a:rPr lang="en-US" dirty="0"/>
              <a:t>The Government’s price or discount relationship to the identified customer (or category of customers)</a:t>
            </a:r>
          </a:p>
          <a:p>
            <a:pPr marL="0" indent="0">
              <a:buNone/>
            </a:pPr>
            <a:r>
              <a:rPr lang="en-US" dirty="0"/>
              <a:t>This relationship shall be maintained throughout the contract period.</a:t>
            </a:r>
          </a:p>
        </p:txBody>
      </p:sp>
      <p:sp>
        <p:nvSpPr>
          <p:cNvPr id="4" name="Slide Number Placeholder 3">
            <a:extLst>
              <a:ext uri="{FF2B5EF4-FFF2-40B4-BE49-F238E27FC236}">
                <a16:creationId xmlns:a16="http://schemas.microsoft.com/office/drawing/2014/main" id="{A615156D-4D39-4D44-993B-E29DC0731866}"/>
              </a:ext>
            </a:extLst>
          </p:cNvPr>
          <p:cNvSpPr>
            <a:spLocks noGrp="1"/>
          </p:cNvSpPr>
          <p:nvPr>
            <p:ph type="sldNum" sz="quarter" idx="12"/>
          </p:nvPr>
        </p:nvSpPr>
        <p:spPr/>
        <p:txBody>
          <a:bodyPr/>
          <a:lstStyle/>
          <a:p>
            <a:fld id="{7F18F60E-AAE9-42AB-8096-1C4A491791EB}" type="slidenum">
              <a:rPr lang="en-US" smtClean="0"/>
              <a:t>19</a:t>
            </a:fld>
            <a:endParaRPr lang="en-US" dirty="0"/>
          </a:p>
        </p:txBody>
      </p:sp>
      <p:cxnSp>
        <p:nvCxnSpPr>
          <p:cNvPr id="6" name="Straight Connector 5">
            <a:extLst>
              <a:ext uri="{FF2B5EF4-FFF2-40B4-BE49-F238E27FC236}">
                <a16:creationId xmlns:a16="http://schemas.microsoft.com/office/drawing/2014/main" id="{C7304692-7A38-48F7-B7F3-D3116C0BDC69}"/>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A picture containing clipart&#10;&#10;Description automatically generated">
            <a:extLst>
              <a:ext uri="{FF2B5EF4-FFF2-40B4-BE49-F238E27FC236}">
                <a16:creationId xmlns:a16="http://schemas.microsoft.com/office/drawing/2014/main" id="{EBB41615-91E4-49EA-96B9-1E2CAACB1E9A}"/>
              </a:ext>
            </a:extLst>
          </p:cNvPr>
          <p:cNvPicPr>
            <a:picLocks noChangeAspect="1"/>
          </p:cNvPicPr>
          <p:nvPr/>
        </p:nvPicPr>
        <p:blipFill>
          <a:blip r:embed="rId2"/>
          <a:stretch>
            <a:fillRect/>
          </a:stretch>
        </p:blipFill>
        <p:spPr>
          <a:xfrm>
            <a:off x="8227343" y="2283433"/>
            <a:ext cx="3126457" cy="2636033"/>
          </a:xfrm>
          <a:prstGeom prst="rect">
            <a:avLst/>
          </a:prstGeom>
        </p:spPr>
      </p:pic>
    </p:spTree>
    <p:extLst>
      <p:ext uri="{BB962C8B-B14F-4D97-AF65-F5344CB8AC3E}">
        <p14:creationId xmlns:p14="http://schemas.microsoft.com/office/powerpoint/2010/main" val="1338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9AA4-C9FB-4E7C-AF84-9DF45B4F8FEE}"/>
              </a:ext>
            </a:extLst>
          </p:cNvPr>
          <p:cNvSpPr>
            <a:spLocks noGrp="1"/>
          </p:cNvSpPr>
          <p:nvPr>
            <p:ph type="title"/>
          </p:nvPr>
        </p:nvSpPr>
        <p:spPr>
          <a:xfrm>
            <a:off x="838200" y="1987863"/>
            <a:ext cx="10515600" cy="2081861"/>
          </a:xfrm>
        </p:spPr>
        <p:txBody>
          <a:bodyPr>
            <a:normAutofit/>
          </a:bodyPr>
          <a:lstStyle/>
          <a:p>
            <a:pPr algn="ctr"/>
            <a:r>
              <a:rPr lang="en-US" sz="7200" dirty="0"/>
              <a:t>GSA Schedule Consolidation + VA FSS Considerations</a:t>
            </a:r>
          </a:p>
        </p:txBody>
      </p:sp>
      <p:cxnSp>
        <p:nvCxnSpPr>
          <p:cNvPr id="4" name="Straight Connector 3">
            <a:extLst>
              <a:ext uri="{FF2B5EF4-FFF2-40B4-BE49-F238E27FC236}">
                <a16:creationId xmlns:a16="http://schemas.microsoft.com/office/drawing/2014/main" id="{35CF26DC-2B45-4F09-90DA-A0768869D385}"/>
              </a:ext>
            </a:extLst>
          </p:cNvPr>
          <p:cNvCxnSpPr/>
          <p:nvPr/>
        </p:nvCxnSpPr>
        <p:spPr>
          <a:xfrm>
            <a:off x="476518" y="4211392"/>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4A973D-7D9B-40AB-9198-75319C5619D8}"/>
              </a:ext>
            </a:extLst>
          </p:cNvPr>
          <p:cNvSpPr txBox="1"/>
          <p:nvPr/>
        </p:nvSpPr>
        <p:spPr>
          <a:xfrm>
            <a:off x="605307" y="4481848"/>
            <a:ext cx="10921285" cy="1292662"/>
          </a:xfrm>
          <a:prstGeom prst="rect">
            <a:avLst/>
          </a:prstGeom>
          <a:noFill/>
        </p:spPr>
        <p:txBody>
          <a:bodyPr wrap="square" rtlCol="0">
            <a:spAutoFit/>
          </a:bodyPr>
          <a:lstStyle/>
          <a:p>
            <a:pPr algn="ctr">
              <a:lnSpc>
                <a:spcPct val="150000"/>
              </a:lnSpc>
            </a:pPr>
            <a:r>
              <a:rPr lang="en-US" sz="2000" dirty="0">
                <a:solidFill>
                  <a:srgbClr val="C00000"/>
                </a:solidFill>
              </a:rPr>
              <a:t>PRESENTED BY GREG MADDEN + HANNAH ZERPHEY</a:t>
            </a:r>
          </a:p>
          <a:p>
            <a:pPr algn="ctr">
              <a:lnSpc>
                <a:spcPct val="150000"/>
              </a:lnSpc>
            </a:pPr>
            <a:r>
              <a:rPr lang="en-US" sz="2000" dirty="0">
                <a:solidFill>
                  <a:srgbClr val="C00000"/>
                </a:solidFill>
              </a:rPr>
              <a:t>ORLAITHE CONSULTING LLC</a:t>
            </a:r>
          </a:p>
          <a:p>
            <a:endParaRPr lang="en-US" dirty="0"/>
          </a:p>
        </p:txBody>
      </p:sp>
    </p:spTree>
    <p:extLst>
      <p:ext uri="{BB962C8B-B14F-4D97-AF65-F5344CB8AC3E}">
        <p14:creationId xmlns:p14="http://schemas.microsoft.com/office/powerpoint/2010/main" val="1970427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F130-B25E-4D62-B60E-8DCBD520B05F}"/>
              </a:ext>
            </a:extLst>
          </p:cNvPr>
          <p:cNvSpPr>
            <a:spLocks noGrp="1"/>
          </p:cNvSpPr>
          <p:nvPr>
            <p:ph type="title"/>
          </p:nvPr>
        </p:nvSpPr>
        <p:spPr>
          <a:xfrm>
            <a:off x="838200" y="179678"/>
            <a:ext cx="10515600" cy="1325563"/>
          </a:xfrm>
        </p:spPr>
        <p:txBody>
          <a:bodyPr/>
          <a:lstStyle/>
          <a:p>
            <a:r>
              <a:rPr lang="en-US" dirty="0"/>
              <a:t>Significant vs. Insignificant Commercial Sales</a:t>
            </a:r>
          </a:p>
        </p:txBody>
      </p:sp>
      <p:graphicFrame>
        <p:nvGraphicFramePr>
          <p:cNvPr id="6" name="Content Placeholder 5">
            <a:extLst>
              <a:ext uri="{FF2B5EF4-FFF2-40B4-BE49-F238E27FC236}">
                <a16:creationId xmlns:a16="http://schemas.microsoft.com/office/drawing/2014/main" id="{B33D6D39-DFDE-4DC1-BBCE-FEDBEF1103E4}"/>
              </a:ext>
            </a:extLst>
          </p:cNvPr>
          <p:cNvGraphicFramePr>
            <a:graphicFrameLocks noGrp="1"/>
          </p:cNvGraphicFramePr>
          <p:nvPr>
            <p:ph idx="1"/>
            <p:extLst>
              <p:ext uri="{D42A27DB-BD31-4B8C-83A1-F6EECF244321}">
                <p14:modId xmlns:p14="http://schemas.microsoft.com/office/powerpoint/2010/main" val="3782013824"/>
              </p:ext>
            </p:extLst>
          </p:nvPr>
        </p:nvGraphicFramePr>
        <p:xfrm>
          <a:off x="838200" y="1306287"/>
          <a:ext cx="10515600" cy="4870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a:extLst>
              <a:ext uri="{FF2B5EF4-FFF2-40B4-BE49-F238E27FC236}">
                <a16:creationId xmlns:a16="http://schemas.microsoft.com/office/drawing/2014/main" id="{F6B10B11-ECD1-4257-A888-762BCC4CC3B3}"/>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3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63AA00F-1808-49AB-867C-A92885352D7E}"/>
              </a:ext>
            </a:extLst>
          </p:cNvPr>
          <p:cNvPicPr>
            <a:picLocks noGrp="1" noChangeAspect="1"/>
          </p:cNvPicPr>
          <p:nvPr>
            <p:ph type="pic" idx="1"/>
          </p:nvPr>
        </p:nvPicPr>
        <p:blipFill rotWithShape="1">
          <a:blip r:embed="rId3"/>
          <a:srcRect l="4691" t="8967" r="30574" b="-1"/>
          <a:stretch>
            <a:fillRect/>
          </a:stretch>
        </p:blipFill>
        <p:spPr>
          <a:xfrm>
            <a:off x="0" y="0"/>
            <a:ext cx="12192000" cy="6053318"/>
          </a:xfrm>
          <a:prstGeom prst="rect">
            <a:avLst/>
          </a:prstGeom>
        </p:spPr>
      </p:pic>
      <p:sp>
        <p:nvSpPr>
          <p:cNvPr id="21" name="Rectangle 2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84EF49-3F17-4157-B834-E726030D5CA2}"/>
              </a:ext>
            </a:extLst>
          </p:cNvPr>
          <p:cNvSpPr>
            <a:spLocks noGrp="1"/>
          </p:cNvSpPr>
          <p:nvPr>
            <p:ph type="title"/>
          </p:nvPr>
        </p:nvSpPr>
        <p:spPr>
          <a:xfrm>
            <a:off x="594805" y="640263"/>
            <a:ext cx="3759240" cy="1344975"/>
          </a:xfrm>
        </p:spPr>
        <p:txBody>
          <a:bodyPr vert="horz" lIns="91440" tIns="45720" rIns="91440" bIns="45720" rtlCol="0" anchor="ctr">
            <a:normAutofit fontScale="90000"/>
          </a:bodyPr>
          <a:lstStyle/>
          <a:p>
            <a:r>
              <a:rPr lang="en-US" sz="3600" dirty="0"/>
              <a:t>Determining </a:t>
            </a:r>
            <a:r>
              <a:rPr lang="en-US" sz="3600" i="1" dirty="0"/>
              <a:t>Insignificant</a:t>
            </a:r>
            <a:r>
              <a:rPr lang="en-US" sz="3600" dirty="0"/>
              <a:t> Commercial Sales</a:t>
            </a:r>
            <a:endParaRPr lang="en-US" sz="3400" dirty="0"/>
          </a:p>
        </p:txBody>
      </p:sp>
      <p:sp>
        <p:nvSpPr>
          <p:cNvPr id="4" name="Text Placeholder 3">
            <a:extLst>
              <a:ext uri="{FF2B5EF4-FFF2-40B4-BE49-F238E27FC236}">
                <a16:creationId xmlns:a16="http://schemas.microsoft.com/office/drawing/2014/main" id="{DC4D23AB-58EC-46A8-8345-37B5021BF2A5}"/>
              </a:ext>
            </a:extLst>
          </p:cNvPr>
          <p:cNvSpPr>
            <a:spLocks noGrp="1"/>
          </p:cNvSpPr>
          <p:nvPr>
            <p:ph type="body" sz="half" idx="2"/>
          </p:nvPr>
        </p:nvSpPr>
        <p:spPr>
          <a:xfrm>
            <a:off x="594110" y="2121763"/>
            <a:ext cx="3764826" cy="3773010"/>
          </a:xfrm>
        </p:spPr>
        <p:txBody>
          <a:bodyPr vert="horz" lIns="91440" tIns="45720" rIns="91440" bIns="45720" rtlCol="0">
            <a:normAutofit/>
          </a:bodyPr>
          <a:lstStyle/>
          <a:p>
            <a:endParaRPr lang="en-US" sz="2400" dirty="0"/>
          </a:p>
          <a:p>
            <a:endParaRPr lang="en-US" sz="2400" dirty="0"/>
          </a:p>
          <a:p>
            <a:r>
              <a:rPr lang="en-US" sz="2400" dirty="0"/>
              <a:t>(In)significant sales is determined by the Contracting Officer based upon a reasonable exercise of business judgement.</a:t>
            </a:r>
          </a:p>
        </p:txBody>
      </p:sp>
    </p:spTree>
    <p:extLst>
      <p:ext uri="{BB962C8B-B14F-4D97-AF65-F5344CB8AC3E}">
        <p14:creationId xmlns:p14="http://schemas.microsoft.com/office/powerpoint/2010/main" val="97794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E3FA-B98F-4B1E-BC93-ED8CDD342A4B}"/>
              </a:ext>
            </a:extLst>
          </p:cNvPr>
          <p:cNvSpPr>
            <a:spLocks noGrp="1"/>
          </p:cNvSpPr>
          <p:nvPr>
            <p:ph type="title"/>
          </p:nvPr>
        </p:nvSpPr>
        <p:spPr>
          <a:xfrm>
            <a:off x="838200" y="179678"/>
            <a:ext cx="10515600" cy="1325563"/>
          </a:xfrm>
        </p:spPr>
        <p:txBody>
          <a:bodyPr/>
          <a:lstStyle/>
          <a:p>
            <a:r>
              <a:rPr lang="en-US" dirty="0"/>
              <a:t>Required Data for VA MAS Proposal</a:t>
            </a:r>
          </a:p>
        </p:txBody>
      </p:sp>
      <p:cxnSp>
        <p:nvCxnSpPr>
          <p:cNvPr id="4" name="Straight Connector 3">
            <a:extLst>
              <a:ext uri="{FF2B5EF4-FFF2-40B4-BE49-F238E27FC236}">
                <a16:creationId xmlns:a16="http://schemas.microsoft.com/office/drawing/2014/main" id="{5F096919-40EC-4420-8914-B7FCE7F8D60D}"/>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D7164C74-A3FD-4FD6-B438-03A8FC37A6FF}"/>
              </a:ext>
            </a:extLst>
          </p:cNvPr>
          <p:cNvGraphicFramePr>
            <a:graphicFrameLocks noGrp="1"/>
          </p:cNvGraphicFramePr>
          <p:nvPr>
            <p:ph idx="1"/>
            <p:extLst>
              <p:ext uri="{D42A27DB-BD31-4B8C-83A1-F6EECF244321}">
                <p14:modId xmlns:p14="http://schemas.microsoft.com/office/powerpoint/2010/main" val="3878733243"/>
              </p:ext>
            </p:extLst>
          </p:nvPr>
        </p:nvGraphicFramePr>
        <p:xfrm>
          <a:off x="838200" y="1505241"/>
          <a:ext cx="10515600" cy="434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7917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2FAA-DFD0-4ACB-BB36-F0F4EAE6A962}"/>
              </a:ext>
            </a:extLst>
          </p:cNvPr>
          <p:cNvSpPr>
            <a:spLocks noGrp="1"/>
          </p:cNvSpPr>
          <p:nvPr>
            <p:ph type="title"/>
          </p:nvPr>
        </p:nvSpPr>
        <p:spPr>
          <a:xfrm>
            <a:off x="838200" y="210602"/>
            <a:ext cx="10515600" cy="1325563"/>
          </a:xfrm>
        </p:spPr>
        <p:txBody>
          <a:bodyPr/>
          <a:lstStyle/>
          <a:p>
            <a:r>
              <a:rPr lang="en-US" dirty="0"/>
              <a:t>Best Practices for Insignificant Commercial Sales</a:t>
            </a:r>
          </a:p>
        </p:txBody>
      </p:sp>
      <p:graphicFrame>
        <p:nvGraphicFramePr>
          <p:cNvPr id="4" name="Content Placeholder 3">
            <a:extLst>
              <a:ext uri="{FF2B5EF4-FFF2-40B4-BE49-F238E27FC236}">
                <a16:creationId xmlns:a16="http://schemas.microsoft.com/office/drawing/2014/main" id="{66E7779C-A590-48C4-BAA1-9CEACD49197C}"/>
              </a:ext>
            </a:extLst>
          </p:cNvPr>
          <p:cNvGraphicFramePr>
            <a:graphicFrameLocks noGrp="1"/>
          </p:cNvGraphicFramePr>
          <p:nvPr>
            <p:ph idx="1"/>
            <p:extLst>
              <p:ext uri="{D42A27DB-BD31-4B8C-83A1-F6EECF244321}">
                <p14:modId xmlns:p14="http://schemas.microsoft.com/office/powerpoint/2010/main" val="1339063369"/>
              </p:ext>
            </p:extLst>
          </p:nvPr>
        </p:nvGraphicFramePr>
        <p:xfrm>
          <a:off x="838200" y="1717493"/>
          <a:ext cx="10515600" cy="4143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EDF04217-8EFC-48EE-A6C3-4D3B193D333A}"/>
              </a:ext>
            </a:extLst>
          </p:cNvPr>
          <p:cNvCxnSpPr/>
          <p:nvPr/>
        </p:nvCxnSpPr>
        <p:spPr>
          <a:xfrm>
            <a:off x="570963" y="1455853"/>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20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3F7C-3C3E-4CA4-82CC-743AD6E2ACF4}"/>
              </a:ext>
            </a:extLst>
          </p:cNvPr>
          <p:cNvSpPr>
            <a:spLocks noGrp="1"/>
          </p:cNvSpPr>
          <p:nvPr>
            <p:ph type="title"/>
          </p:nvPr>
        </p:nvSpPr>
        <p:spPr>
          <a:xfrm>
            <a:off x="481013" y="327026"/>
            <a:ext cx="3290887" cy="2287588"/>
          </a:xfrm>
        </p:spPr>
        <p:txBody>
          <a:bodyPr vert="horz" lIns="91440" tIns="45720" rIns="91440" bIns="45720" rtlCol="0" anchor="ctr">
            <a:normAutofit/>
          </a:bodyPr>
          <a:lstStyle/>
          <a:p>
            <a:r>
              <a:rPr lang="en-US" sz="3600"/>
              <a:t>Price Reductions Clause Compliance</a:t>
            </a:r>
          </a:p>
        </p:txBody>
      </p:sp>
      <p:sp>
        <p:nvSpPr>
          <p:cNvPr id="5" name="Text Placeholder 4">
            <a:extLst>
              <a:ext uri="{FF2B5EF4-FFF2-40B4-BE49-F238E27FC236}">
                <a16:creationId xmlns:a16="http://schemas.microsoft.com/office/drawing/2014/main" id="{5775ED1D-5CF7-470B-ADAB-589FCACE57CF}"/>
              </a:ext>
            </a:extLst>
          </p:cNvPr>
          <p:cNvSpPr>
            <a:spLocks noGrp="1"/>
          </p:cNvSpPr>
          <p:nvPr>
            <p:ph type="body" sz="half" idx="2"/>
          </p:nvPr>
        </p:nvSpPr>
        <p:spPr>
          <a:xfrm>
            <a:off x="4223982" y="327026"/>
            <a:ext cx="7485413" cy="2287587"/>
          </a:xfrm>
        </p:spPr>
        <p:txBody>
          <a:bodyPr vert="horz" lIns="91440" tIns="45720" rIns="91440" bIns="45720" rtlCol="0" anchor="ctr">
            <a:normAutofit/>
          </a:bodyPr>
          <a:lstStyle/>
          <a:p>
            <a:pPr marL="285750" indent="-228600">
              <a:buFont typeface="Arial" panose="020B0604020202020204" pitchFamily="34" charset="0"/>
              <a:buChar char="•"/>
            </a:pPr>
            <a:r>
              <a:rPr lang="en-US" sz="2600" dirty="0"/>
              <a:t>Tracking mechanism will be based on acquisition cost from manufacturer;</a:t>
            </a:r>
          </a:p>
          <a:p>
            <a:pPr marL="285750" indent="-228600">
              <a:buFont typeface="Arial" panose="020B0604020202020204" pitchFamily="34" charset="0"/>
              <a:buChar char="•"/>
            </a:pPr>
            <a:r>
              <a:rPr lang="en-US" sz="2600" dirty="0"/>
              <a:t>If acquisition cost basis decreases, then VA will require a corresponding reduction to the FSS price.</a:t>
            </a:r>
          </a:p>
        </p:txBody>
      </p:sp>
      <p:pic>
        <p:nvPicPr>
          <p:cNvPr id="7" name="Content Placeholder 6">
            <a:extLst>
              <a:ext uri="{FF2B5EF4-FFF2-40B4-BE49-F238E27FC236}">
                <a16:creationId xmlns:a16="http://schemas.microsoft.com/office/drawing/2014/main" id="{C6EFB974-88DF-45C6-B694-5B587BB2BC7F}"/>
              </a:ext>
            </a:extLst>
          </p:cNvPr>
          <p:cNvPicPr>
            <a:picLocks noGrp="1" noChangeAspect="1"/>
          </p:cNvPicPr>
          <p:nvPr>
            <p:ph idx="1"/>
          </p:nvPr>
        </p:nvPicPr>
        <p:blipFill rotWithShape="1">
          <a:blip r:embed="rId3"/>
          <a:srcRect t="13075" b="8450"/>
          <a:stretch/>
        </p:blipFill>
        <p:spPr>
          <a:xfrm>
            <a:off x="-9168" y="2763151"/>
            <a:ext cx="12201168" cy="3292209"/>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cxnSp>
        <p:nvCxnSpPr>
          <p:cNvPr id="11" name="Straight Connector 10">
            <a:extLst>
              <a:ext uri="{FF2B5EF4-FFF2-40B4-BE49-F238E27FC236}">
                <a16:creationId xmlns:a16="http://schemas.microsoft.com/office/drawing/2014/main" id="{BA0C49A7-9018-46FB-B0DC-0186A5E5FF92}"/>
              </a:ext>
            </a:extLst>
          </p:cNvPr>
          <p:cNvCxnSpPr/>
          <p:nvPr/>
        </p:nvCxnSpPr>
        <p:spPr>
          <a:xfrm>
            <a:off x="3771900" y="605932"/>
            <a:ext cx="0" cy="20086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5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9AA4-C9FB-4E7C-AF84-9DF45B4F8FEE}"/>
              </a:ext>
            </a:extLst>
          </p:cNvPr>
          <p:cNvSpPr>
            <a:spLocks noGrp="1"/>
          </p:cNvSpPr>
          <p:nvPr>
            <p:ph type="title"/>
          </p:nvPr>
        </p:nvSpPr>
        <p:spPr>
          <a:xfrm>
            <a:off x="838200" y="1987863"/>
            <a:ext cx="10515600" cy="2081861"/>
          </a:xfrm>
        </p:spPr>
        <p:txBody>
          <a:bodyPr>
            <a:normAutofit/>
          </a:bodyPr>
          <a:lstStyle/>
          <a:p>
            <a:pPr algn="ctr"/>
            <a:r>
              <a:rPr lang="en-US" sz="6200" dirty="0"/>
              <a:t>Vets First Contracting Program to Assist SDVOSBs + VOSBs</a:t>
            </a:r>
          </a:p>
        </p:txBody>
      </p:sp>
      <p:cxnSp>
        <p:nvCxnSpPr>
          <p:cNvPr id="4" name="Straight Connector 3">
            <a:extLst>
              <a:ext uri="{FF2B5EF4-FFF2-40B4-BE49-F238E27FC236}">
                <a16:creationId xmlns:a16="http://schemas.microsoft.com/office/drawing/2014/main" id="{35CF26DC-2B45-4F09-90DA-A0768869D385}"/>
              </a:ext>
            </a:extLst>
          </p:cNvPr>
          <p:cNvCxnSpPr/>
          <p:nvPr/>
        </p:nvCxnSpPr>
        <p:spPr>
          <a:xfrm>
            <a:off x="476518" y="4211392"/>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4A973D-7D9B-40AB-9198-75319C5619D8}"/>
              </a:ext>
            </a:extLst>
          </p:cNvPr>
          <p:cNvSpPr txBox="1"/>
          <p:nvPr/>
        </p:nvSpPr>
        <p:spPr>
          <a:xfrm>
            <a:off x="605307" y="4481848"/>
            <a:ext cx="109212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60336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5D2A-769B-45AC-90A6-8348092EA622}"/>
              </a:ext>
            </a:extLst>
          </p:cNvPr>
          <p:cNvSpPr>
            <a:spLocks noGrp="1"/>
          </p:cNvSpPr>
          <p:nvPr>
            <p:ph type="title"/>
          </p:nvPr>
        </p:nvSpPr>
        <p:spPr>
          <a:xfrm>
            <a:off x="838200" y="190630"/>
            <a:ext cx="10515600" cy="1325563"/>
          </a:xfrm>
        </p:spPr>
        <p:txBody>
          <a:bodyPr/>
          <a:lstStyle/>
          <a:p>
            <a:r>
              <a:rPr lang="en-US" dirty="0"/>
              <a:t>PL 109-461 Pre-</a:t>
            </a:r>
            <a:r>
              <a:rPr lang="en-US" i="1" dirty="0" err="1"/>
              <a:t>Kingdomware</a:t>
            </a:r>
            <a:endParaRPr lang="en-US" dirty="0"/>
          </a:p>
        </p:txBody>
      </p:sp>
      <p:graphicFrame>
        <p:nvGraphicFramePr>
          <p:cNvPr id="4" name="Content Placeholder 3">
            <a:extLst>
              <a:ext uri="{FF2B5EF4-FFF2-40B4-BE49-F238E27FC236}">
                <a16:creationId xmlns:a16="http://schemas.microsoft.com/office/drawing/2014/main" id="{88621D3A-0CC2-4429-ABC6-D78FA126707B}"/>
              </a:ext>
            </a:extLst>
          </p:cNvPr>
          <p:cNvGraphicFramePr>
            <a:graphicFrameLocks noGrp="1"/>
          </p:cNvGraphicFramePr>
          <p:nvPr>
            <p:ph idx="1"/>
            <p:extLst>
              <p:ext uri="{D42A27DB-BD31-4B8C-83A1-F6EECF244321}">
                <p14:modId xmlns:p14="http://schemas.microsoft.com/office/powerpoint/2010/main" val="1466209220"/>
              </p:ext>
            </p:extLst>
          </p:nvPr>
        </p:nvGraphicFramePr>
        <p:xfrm>
          <a:off x="838200" y="151083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438BD296-193B-49F1-842E-C914085849BE}"/>
              </a:ext>
            </a:extLst>
          </p:cNvPr>
          <p:cNvCxnSpPr/>
          <p:nvPr/>
        </p:nvCxnSpPr>
        <p:spPr>
          <a:xfrm>
            <a:off x="570963" y="1201021"/>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8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936B-1DB5-4CBE-B252-057EBF9B4700}"/>
              </a:ext>
            </a:extLst>
          </p:cNvPr>
          <p:cNvSpPr>
            <a:spLocks noGrp="1"/>
          </p:cNvSpPr>
          <p:nvPr>
            <p:ph type="title"/>
          </p:nvPr>
        </p:nvSpPr>
        <p:spPr>
          <a:xfrm>
            <a:off x="481012" y="22226"/>
            <a:ext cx="5167311" cy="1946274"/>
          </a:xfrm>
        </p:spPr>
        <p:txBody>
          <a:bodyPr vert="horz" lIns="91440" tIns="45720" rIns="91440" bIns="45720" rtlCol="0" anchor="b">
            <a:normAutofit/>
          </a:bodyPr>
          <a:lstStyle/>
          <a:p>
            <a:r>
              <a:rPr lang="en-US" sz="3600" i="1" dirty="0"/>
              <a:t>2016 </a:t>
            </a:r>
            <a:r>
              <a:rPr lang="en-US" sz="3600" i="1" dirty="0" err="1"/>
              <a:t>Kingdomware</a:t>
            </a:r>
            <a:r>
              <a:rPr lang="en-US" sz="3600" i="1" dirty="0"/>
              <a:t> </a:t>
            </a:r>
            <a:r>
              <a:rPr lang="en-US" sz="3600" dirty="0"/>
              <a:t>Decision by US Supreme Court</a:t>
            </a:r>
            <a:endParaRPr lang="en-US" sz="3600" i="1" dirty="0"/>
          </a:p>
        </p:txBody>
      </p:sp>
      <p:sp>
        <p:nvSpPr>
          <p:cNvPr id="8" name="Text Placeholder 7">
            <a:extLst>
              <a:ext uri="{FF2B5EF4-FFF2-40B4-BE49-F238E27FC236}">
                <a16:creationId xmlns:a16="http://schemas.microsoft.com/office/drawing/2014/main" id="{333C1D7C-F179-4930-8437-10732D110ED3}"/>
              </a:ext>
            </a:extLst>
          </p:cNvPr>
          <p:cNvSpPr>
            <a:spLocks noGrp="1"/>
          </p:cNvSpPr>
          <p:nvPr>
            <p:ph type="body" sz="half" idx="2"/>
          </p:nvPr>
        </p:nvSpPr>
        <p:spPr>
          <a:xfrm>
            <a:off x="481013" y="2273300"/>
            <a:ext cx="5167311" cy="2569422"/>
          </a:xfrm>
        </p:spPr>
        <p:txBody>
          <a:bodyPr vert="horz" lIns="91440" tIns="45720" rIns="91440" bIns="45720" rtlCol="0">
            <a:normAutofit/>
          </a:bodyPr>
          <a:lstStyle/>
          <a:p>
            <a:r>
              <a:rPr lang="en-US" sz="2400" dirty="0"/>
              <a:t>The Supreme Court unanimously decided that VA’s set-aside law is </a:t>
            </a:r>
            <a:r>
              <a:rPr lang="en-US" sz="2400" b="1" i="1" dirty="0"/>
              <a:t>mandatory </a:t>
            </a:r>
            <a:r>
              <a:rPr lang="en-US" sz="2400" dirty="0"/>
              <a:t>and that the law’s requirement must be applied to </a:t>
            </a:r>
            <a:r>
              <a:rPr lang="en-US" sz="2400" dirty="0">
                <a:solidFill>
                  <a:srgbClr val="C00000"/>
                </a:solidFill>
              </a:rPr>
              <a:t>all competitive contract awards</a:t>
            </a:r>
            <a:r>
              <a:rPr lang="en-US" sz="2400" dirty="0"/>
              <a:t>, including orders against FSS contracts.</a:t>
            </a:r>
          </a:p>
          <a:p>
            <a:endParaRPr lang="en-US" sz="1800" dirty="0"/>
          </a:p>
          <a:p>
            <a:endParaRPr lang="en-US" sz="1800" dirty="0"/>
          </a:p>
        </p:txBody>
      </p:sp>
      <p:pic>
        <p:nvPicPr>
          <p:cNvPr id="10" name="Picture Placeholder 9">
            <a:extLst>
              <a:ext uri="{FF2B5EF4-FFF2-40B4-BE49-F238E27FC236}">
                <a16:creationId xmlns:a16="http://schemas.microsoft.com/office/drawing/2014/main" id="{A12D5109-3745-4851-86DD-342B4C2A1236}"/>
              </a:ext>
            </a:extLst>
          </p:cNvPr>
          <p:cNvPicPr>
            <a:picLocks noGrp="1" noChangeAspect="1"/>
          </p:cNvPicPr>
          <p:nvPr>
            <p:ph type="pic" idx="1"/>
          </p:nvPr>
        </p:nvPicPr>
        <p:blipFill rotWithShape="1">
          <a:blip r:embed="rId2"/>
          <a:srcRect l="18504" r="18502" b="-2"/>
          <a:stretch/>
        </p:blipFill>
        <p:spPr>
          <a:xfrm>
            <a:off x="5721536" y="1"/>
            <a:ext cx="6470464" cy="6055359"/>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cxnSp>
        <p:nvCxnSpPr>
          <p:cNvPr id="11" name="Straight Connector 10">
            <a:extLst>
              <a:ext uri="{FF2B5EF4-FFF2-40B4-BE49-F238E27FC236}">
                <a16:creationId xmlns:a16="http://schemas.microsoft.com/office/drawing/2014/main" id="{5629317A-5CD8-4101-ABD1-979F0052BCF5}"/>
              </a:ext>
            </a:extLst>
          </p:cNvPr>
          <p:cNvCxnSpPr>
            <a:cxnSpLocks/>
          </p:cNvCxnSpPr>
          <p:nvPr/>
        </p:nvCxnSpPr>
        <p:spPr>
          <a:xfrm>
            <a:off x="196499" y="2015278"/>
            <a:ext cx="51849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848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51EB-2F52-4807-8357-CEA7F50FD691}"/>
              </a:ext>
            </a:extLst>
          </p:cNvPr>
          <p:cNvSpPr>
            <a:spLocks noGrp="1"/>
          </p:cNvSpPr>
          <p:nvPr>
            <p:ph type="title"/>
          </p:nvPr>
        </p:nvSpPr>
        <p:spPr/>
        <p:txBody>
          <a:bodyPr/>
          <a:lstStyle/>
          <a:p>
            <a:r>
              <a:rPr lang="en-US" dirty="0"/>
              <a:t>VA Rule of Two</a:t>
            </a:r>
          </a:p>
        </p:txBody>
      </p:sp>
      <p:sp>
        <p:nvSpPr>
          <p:cNvPr id="3" name="Content Placeholder 2">
            <a:extLst>
              <a:ext uri="{FF2B5EF4-FFF2-40B4-BE49-F238E27FC236}">
                <a16:creationId xmlns:a16="http://schemas.microsoft.com/office/drawing/2014/main" id="{5E1E2585-364F-4AF9-BA32-EAEC75EC447E}"/>
              </a:ext>
            </a:extLst>
          </p:cNvPr>
          <p:cNvSpPr>
            <a:spLocks noGrp="1"/>
          </p:cNvSpPr>
          <p:nvPr>
            <p:ph idx="1"/>
          </p:nvPr>
        </p:nvSpPr>
        <p:spPr>
          <a:xfrm>
            <a:off x="838200" y="1825625"/>
            <a:ext cx="10515600" cy="3945588"/>
          </a:xfrm>
        </p:spPr>
        <p:txBody>
          <a:bodyPr/>
          <a:lstStyle/>
          <a:p>
            <a:pPr marL="0" indent="0">
              <a:buNone/>
            </a:pPr>
            <a:endParaRPr lang="en-US" dirty="0"/>
          </a:p>
          <a:p>
            <a:pPr marL="0" indent="0">
              <a:buNone/>
            </a:pPr>
            <a:r>
              <a:rPr lang="en-US" dirty="0"/>
              <a:t>VA shall award contracts based upon competition restricted to SDVOSBs or VOSBs when a Contracting Officer has a reasonable expectation, based on market research, that two or more firms listed as verified in </a:t>
            </a:r>
            <a:r>
              <a:rPr lang="en-US" i="1" dirty="0"/>
              <a:t>VA’s Vendor Information Pages (VIP) </a:t>
            </a:r>
            <a:r>
              <a:rPr lang="en-US" dirty="0"/>
              <a:t>database are likely to submit offers and an award can be made at a fair and reasonable price that offers best value to the United States.</a:t>
            </a:r>
          </a:p>
        </p:txBody>
      </p:sp>
    </p:spTree>
    <p:extLst>
      <p:ext uri="{BB962C8B-B14F-4D97-AF65-F5344CB8AC3E}">
        <p14:creationId xmlns:p14="http://schemas.microsoft.com/office/powerpoint/2010/main" val="356048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DED4-F2F8-4165-B0BF-4C269D6D77BC}"/>
              </a:ext>
            </a:extLst>
          </p:cNvPr>
          <p:cNvSpPr>
            <a:spLocks noGrp="1"/>
          </p:cNvSpPr>
          <p:nvPr>
            <p:ph type="title"/>
          </p:nvPr>
        </p:nvSpPr>
        <p:spPr>
          <a:xfrm>
            <a:off x="6417733" y="-4136"/>
            <a:ext cx="5291663" cy="1628775"/>
          </a:xfrm>
        </p:spPr>
        <p:txBody>
          <a:bodyPr vert="horz" lIns="91440" tIns="45720" rIns="91440" bIns="45720" rtlCol="0" anchor="b">
            <a:normAutofit/>
          </a:bodyPr>
          <a:lstStyle/>
          <a:p>
            <a:r>
              <a:rPr lang="en-US" sz="4000" dirty="0"/>
              <a:t>VA Post-</a:t>
            </a:r>
            <a:r>
              <a:rPr lang="en-US" sz="4000" i="1" dirty="0" err="1"/>
              <a:t>Kingdomware</a:t>
            </a:r>
            <a:endParaRPr lang="en-US" sz="4000" dirty="0"/>
          </a:p>
        </p:txBody>
      </p:sp>
      <p:pic>
        <p:nvPicPr>
          <p:cNvPr id="15" name="Picture 14">
            <a:extLst>
              <a:ext uri="{FF2B5EF4-FFF2-40B4-BE49-F238E27FC236}">
                <a16:creationId xmlns:a16="http://schemas.microsoft.com/office/drawing/2014/main" id="{0BBFD503-245D-4EF2-80EE-3AF61FC0C2E7}"/>
              </a:ext>
            </a:extLst>
          </p:cNvPr>
          <p:cNvPicPr>
            <a:picLocks noChangeAspect="1"/>
          </p:cNvPicPr>
          <p:nvPr/>
        </p:nvPicPr>
        <p:blipFill rotWithShape="1">
          <a:blip r:embed="rId2"/>
          <a:srcRect l="5403" r="5687"/>
          <a:stretch/>
        </p:blipFill>
        <p:spPr>
          <a:xfrm>
            <a:off x="3" y="1587"/>
            <a:ext cx="5774264" cy="5951745"/>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Text Placeholder 4">
            <a:extLst>
              <a:ext uri="{FF2B5EF4-FFF2-40B4-BE49-F238E27FC236}">
                <a16:creationId xmlns:a16="http://schemas.microsoft.com/office/drawing/2014/main" id="{EC88E9C8-D319-4768-870D-44F93BEC7CCB}"/>
              </a:ext>
            </a:extLst>
          </p:cNvPr>
          <p:cNvSpPr>
            <a:spLocks noGrp="1"/>
          </p:cNvSpPr>
          <p:nvPr>
            <p:ph type="body" sz="half" idx="2"/>
          </p:nvPr>
        </p:nvSpPr>
        <p:spPr>
          <a:xfrm>
            <a:off x="6417734" y="1843791"/>
            <a:ext cx="5291663" cy="4109542"/>
          </a:xfrm>
        </p:spPr>
        <p:txBody>
          <a:bodyPr vert="horz" lIns="91440" tIns="45720" rIns="91440" bIns="45720" rtlCol="0">
            <a:normAutofit fontScale="92500" lnSpcReduction="10000"/>
          </a:bodyPr>
          <a:lstStyle/>
          <a:p>
            <a:r>
              <a:rPr lang="en-US" sz="2800" dirty="0">
                <a:solidFill>
                  <a:srgbClr val="C00000"/>
                </a:solidFill>
              </a:rPr>
              <a:t>Updates to VAAR</a:t>
            </a:r>
          </a:p>
          <a:p>
            <a:r>
              <a:rPr lang="en-US" sz="2200" dirty="0"/>
              <a:t>Recent updates to the VA’s acquisition regulation will clarify that the requirement to set-aside acquisitions for SDVOSBs + VOSBs apply to all types of contract vehicles, including FSS + GWACs. The proposed rule will require COs to apply the VA Rule of Two over similar FAR requirements when making an award.</a:t>
            </a:r>
          </a:p>
          <a:p>
            <a:r>
              <a:rPr lang="en-US" sz="2800" dirty="0">
                <a:solidFill>
                  <a:srgbClr val="C00000"/>
                </a:solidFill>
              </a:rPr>
              <a:t>Sole Source Awards</a:t>
            </a:r>
          </a:p>
          <a:p>
            <a:r>
              <a:rPr lang="en-US" sz="2200" dirty="0"/>
              <a:t>VA will be permitted to enter into contracts with SDVOSBs + VOSBs using non-competitive procedures when specifically authorized under the Vets First Contracting Program.</a:t>
            </a:r>
          </a:p>
          <a:p>
            <a:pPr indent="-228600">
              <a:buFont typeface="Arial" panose="020B0604020202020204" pitchFamily="34" charset="0"/>
              <a:buChar char="•"/>
            </a:pPr>
            <a:endParaRPr lang="en-US" sz="1800" dirty="0"/>
          </a:p>
        </p:txBody>
      </p:sp>
      <p:cxnSp>
        <p:nvCxnSpPr>
          <p:cNvPr id="18" name="Straight Connector 17">
            <a:extLst>
              <a:ext uri="{FF2B5EF4-FFF2-40B4-BE49-F238E27FC236}">
                <a16:creationId xmlns:a16="http://schemas.microsoft.com/office/drawing/2014/main" id="{69054D7A-06A2-4AD1-8F22-1F2F309CA114}"/>
              </a:ext>
            </a:extLst>
          </p:cNvPr>
          <p:cNvCxnSpPr>
            <a:cxnSpLocks/>
          </p:cNvCxnSpPr>
          <p:nvPr/>
        </p:nvCxnSpPr>
        <p:spPr>
          <a:xfrm>
            <a:off x="6267515" y="1760446"/>
            <a:ext cx="51849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4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wearing a suit and tie standing in a field&#10;&#10;Description automatically generated">
            <a:extLst>
              <a:ext uri="{FF2B5EF4-FFF2-40B4-BE49-F238E27FC236}">
                <a16:creationId xmlns:a16="http://schemas.microsoft.com/office/drawing/2014/main" id="{3C24C2ED-78AA-4FC5-B8D9-C47A5AC8D061}"/>
              </a:ext>
            </a:extLst>
          </p:cNvPr>
          <p:cNvPicPr>
            <a:picLocks noGrp="1" noChangeAspect="1"/>
          </p:cNvPicPr>
          <p:nvPr>
            <p:ph idx="1"/>
          </p:nvPr>
        </p:nvPicPr>
        <p:blipFill rotWithShape="1">
          <a:blip r:embed="rId2"/>
          <a:srcRect r="1" b="18528"/>
          <a:stretch/>
        </p:blipFill>
        <p:spPr>
          <a:xfrm>
            <a:off x="6644095" y="1"/>
            <a:ext cx="5547905" cy="602669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3A8B436D-3BA1-4337-BC2C-6A617E543CD0}"/>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t>Greg Madden</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5A0482E-8322-4CBA-96D3-110C90A08736}"/>
              </a:ext>
            </a:extLst>
          </p:cNvPr>
          <p:cNvSpPr>
            <a:spLocks noGrp="1"/>
          </p:cNvSpPr>
          <p:nvPr>
            <p:ph type="body" sz="half" idx="2"/>
          </p:nvPr>
        </p:nvSpPr>
        <p:spPr>
          <a:xfrm>
            <a:off x="655321" y="2575034"/>
            <a:ext cx="5120113" cy="3462228"/>
          </a:xfrm>
        </p:spPr>
        <p:txBody>
          <a:bodyPr vert="horz" lIns="91440" tIns="45720" rIns="91440" bIns="45720" rtlCol="0">
            <a:normAutofit/>
          </a:bodyPr>
          <a:lstStyle/>
          <a:p>
            <a:r>
              <a:rPr lang="en-US" sz="1800" b="1" dirty="0">
                <a:solidFill>
                  <a:srgbClr val="C00000"/>
                </a:solidFill>
              </a:rPr>
              <a:t>Gregory Madden is a Managing Member of Orlaithe Consulting LLC</a:t>
            </a:r>
            <a:r>
              <a:rPr lang="en-US" sz="1400" dirty="0">
                <a:solidFill>
                  <a:srgbClr val="C00000"/>
                </a:solidFill>
              </a:rPr>
              <a:t>. </a:t>
            </a:r>
            <a:r>
              <a:rPr lang="en-US" dirty="0"/>
              <a:t>Prior to this, he served as a Procurement Law Attorney for the VA Office of General Counsel, Warranted Contracting Officer, and Chief of the FSS 65IB contracting program. He also served as Chairperson of the Public Law 102-585 Policy Group and VA’s primary point of contact for resolving contractual discrepancies with VA’s Pharmaceutical Prime Vendor.</a:t>
            </a:r>
          </a:p>
          <a:p>
            <a:r>
              <a:rPr lang="en-US" dirty="0"/>
              <a:t>As a Managing Member, Greg serves as co-chair of the CGP Healthcare – Pharmaceutical subcommittee and assists pharmaceutical and medical device suppliers and manufacturers to navigate the windy roads of FSS contracting.</a:t>
            </a:r>
          </a:p>
        </p:txBody>
      </p:sp>
    </p:spTree>
    <p:extLst>
      <p:ext uri="{BB962C8B-B14F-4D97-AF65-F5344CB8AC3E}">
        <p14:creationId xmlns:p14="http://schemas.microsoft.com/office/powerpoint/2010/main" val="1271360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FC75-6F20-43F0-9315-F8F3951252CF}"/>
              </a:ext>
            </a:extLst>
          </p:cNvPr>
          <p:cNvSpPr>
            <a:spLocks noGrp="1"/>
          </p:cNvSpPr>
          <p:nvPr>
            <p:ph type="title"/>
          </p:nvPr>
        </p:nvSpPr>
        <p:spPr>
          <a:xfrm>
            <a:off x="838200" y="365125"/>
            <a:ext cx="10515600" cy="1325563"/>
          </a:xfrm>
        </p:spPr>
        <p:txBody>
          <a:bodyPr>
            <a:normAutofit/>
          </a:bodyPr>
          <a:lstStyle/>
          <a:p>
            <a:r>
              <a:rPr lang="en-US" dirty="0"/>
              <a:t>GAO High Risk List</a:t>
            </a:r>
          </a:p>
        </p:txBody>
      </p:sp>
      <p:graphicFrame>
        <p:nvGraphicFramePr>
          <p:cNvPr id="10" name="Content Placeholder 9">
            <a:extLst>
              <a:ext uri="{FF2B5EF4-FFF2-40B4-BE49-F238E27FC236}">
                <a16:creationId xmlns:a16="http://schemas.microsoft.com/office/drawing/2014/main" id="{29858854-01BE-4C44-9A2F-C48FE2D07CDD}"/>
              </a:ext>
            </a:extLst>
          </p:cNvPr>
          <p:cNvGraphicFramePr>
            <a:graphicFrameLocks noGrp="1"/>
          </p:cNvGraphicFramePr>
          <p:nvPr>
            <p:ph idx="1"/>
            <p:extLst>
              <p:ext uri="{D42A27DB-BD31-4B8C-83A1-F6EECF244321}">
                <p14:modId xmlns:p14="http://schemas.microsoft.com/office/powerpoint/2010/main" val="37982382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53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9AA4-C9FB-4E7C-AF84-9DF45B4F8FEE}"/>
              </a:ext>
            </a:extLst>
          </p:cNvPr>
          <p:cNvSpPr>
            <a:spLocks noGrp="1"/>
          </p:cNvSpPr>
          <p:nvPr>
            <p:ph type="title"/>
          </p:nvPr>
        </p:nvSpPr>
        <p:spPr>
          <a:xfrm>
            <a:off x="838200" y="1987863"/>
            <a:ext cx="10515600" cy="2081861"/>
          </a:xfrm>
        </p:spPr>
        <p:txBody>
          <a:bodyPr>
            <a:normAutofit/>
          </a:bodyPr>
          <a:lstStyle/>
          <a:p>
            <a:pPr algn="ctr"/>
            <a:r>
              <a:rPr lang="en-US" sz="6200" dirty="0"/>
              <a:t>Best Practices + Making the Most of your Schedule Contract</a:t>
            </a:r>
          </a:p>
        </p:txBody>
      </p:sp>
      <p:cxnSp>
        <p:nvCxnSpPr>
          <p:cNvPr id="4" name="Straight Connector 3">
            <a:extLst>
              <a:ext uri="{FF2B5EF4-FFF2-40B4-BE49-F238E27FC236}">
                <a16:creationId xmlns:a16="http://schemas.microsoft.com/office/drawing/2014/main" id="{35CF26DC-2B45-4F09-90DA-A0768869D385}"/>
              </a:ext>
            </a:extLst>
          </p:cNvPr>
          <p:cNvCxnSpPr/>
          <p:nvPr/>
        </p:nvCxnSpPr>
        <p:spPr>
          <a:xfrm>
            <a:off x="476518" y="4211392"/>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4A973D-7D9B-40AB-9198-75319C5619D8}"/>
              </a:ext>
            </a:extLst>
          </p:cNvPr>
          <p:cNvSpPr txBox="1"/>
          <p:nvPr/>
        </p:nvSpPr>
        <p:spPr>
          <a:xfrm>
            <a:off x="605307" y="4481848"/>
            <a:ext cx="109212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881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3FC1-EC70-4B16-AE55-A8965EC43298}"/>
              </a:ext>
            </a:extLst>
          </p:cNvPr>
          <p:cNvSpPr>
            <a:spLocks noGrp="1"/>
          </p:cNvSpPr>
          <p:nvPr>
            <p:ph type="title"/>
          </p:nvPr>
        </p:nvSpPr>
        <p:spPr>
          <a:xfrm>
            <a:off x="838200" y="179678"/>
            <a:ext cx="10515600" cy="1325563"/>
          </a:xfrm>
        </p:spPr>
        <p:txBody>
          <a:bodyPr/>
          <a:lstStyle/>
          <a:p>
            <a:r>
              <a:rPr lang="en-US" dirty="0"/>
              <a:t>Elements of a Successful Offer</a:t>
            </a:r>
          </a:p>
        </p:txBody>
      </p:sp>
      <p:cxnSp>
        <p:nvCxnSpPr>
          <p:cNvPr id="4" name="Straight Connector 3">
            <a:extLst>
              <a:ext uri="{FF2B5EF4-FFF2-40B4-BE49-F238E27FC236}">
                <a16:creationId xmlns:a16="http://schemas.microsoft.com/office/drawing/2014/main" id="{45085F71-724A-4BE9-8D50-8F804823403E}"/>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29F33DEC-A812-4E2E-BFED-264826D5E136}"/>
              </a:ext>
            </a:extLst>
          </p:cNvPr>
          <p:cNvGraphicFramePr>
            <a:graphicFrameLocks noGrp="1"/>
          </p:cNvGraphicFramePr>
          <p:nvPr>
            <p:ph idx="1"/>
            <p:extLst>
              <p:ext uri="{D42A27DB-BD31-4B8C-83A1-F6EECF244321}">
                <p14:modId xmlns:p14="http://schemas.microsoft.com/office/powerpoint/2010/main" val="2176242767"/>
              </p:ext>
            </p:extLst>
          </p:nvPr>
        </p:nvGraphicFramePr>
        <p:xfrm>
          <a:off x="570963" y="1321805"/>
          <a:ext cx="11353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859A8D6A-E19D-4F89-AD3A-05F500259D7D}"/>
              </a:ext>
            </a:extLst>
          </p:cNvPr>
          <p:cNvCxnSpPr/>
          <p:nvPr/>
        </p:nvCxnSpPr>
        <p:spPr>
          <a:xfrm>
            <a:off x="723363" y="1337257"/>
            <a:ext cx="110500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356F50-FD53-49EA-B27E-6CD7553C6B30}"/>
              </a:ext>
            </a:extLst>
          </p:cNvPr>
          <p:cNvCxnSpPr/>
          <p:nvPr/>
        </p:nvCxnSpPr>
        <p:spPr>
          <a:xfrm>
            <a:off x="875763" y="14896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00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FA70-E0C7-4505-8E36-071A0B3EF79C}"/>
              </a:ext>
            </a:extLst>
          </p:cNvPr>
          <p:cNvSpPr>
            <a:spLocks noGrp="1"/>
          </p:cNvSpPr>
          <p:nvPr>
            <p:ph type="title"/>
          </p:nvPr>
        </p:nvSpPr>
        <p:spPr>
          <a:xfrm>
            <a:off x="838200" y="282736"/>
            <a:ext cx="10515600" cy="1325563"/>
          </a:xfrm>
        </p:spPr>
        <p:txBody>
          <a:bodyPr/>
          <a:lstStyle/>
          <a:p>
            <a:r>
              <a:rPr lang="en-US" dirty="0"/>
              <a:t>Best Practices</a:t>
            </a:r>
          </a:p>
        </p:txBody>
      </p:sp>
      <p:graphicFrame>
        <p:nvGraphicFramePr>
          <p:cNvPr id="5" name="Content Placeholder 4">
            <a:extLst>
              <a:ext uri="{FF2B5EF4-FFF2-40B4-BE49-F238E27FC236}">
                <a16:creationId xmlns:a16="http://schemas.microsoft.com/office/drawing/2014/main" id="{B02939AD-5993-4AE9-8836-FC30EA7BABFA}"/>
              </a:ext>
            </a:extLst>
          </p:cNvPr>
          <p:cNvGraphicFramePr>
            <a:graphicFrameLocks noGrp="1"/>
          </p:cNvGraphicFramePr>
          <p:nvPr>
            <p:ph idx="1"/>
            <p:extLst>
              <p:ext uri="{D42A27DB-BD31-4B8C-83A1-F6EECF244321}">
                <p14:modId xmlns:p14="http://schemas.microsoft.com/office/powerpoint/2010/main" val="2281298618"/>
              </p:ext>
            </p:extLst>
          </p:nvPr>
        </p:nvGraphicFramePr>
        <p:xfrm>
          <a:off x="838200" y="1388034"/>
          <a:ext cx="10515911" cy="4565382"/>
        </p:xfrm>
        <a:graphic>
          <a:graphicData uri="http://schemas.openxmlformats.org/drawingml/2006/table">
            <a:tbl>
              <a:tblPr firstRow="1" bandRow="1">
                <a:tableStyleId>{3B4B98B0-60AC-42C2-AFA5-B58CD77FA1E5}</a:tableStyleId>
              </a:tblPr>
              <a:tblGrid>
                <a:gridCol w="5285280">
                  <a:extLst>
                    <a:ext uri="{9D8B030D-6E8A-4147-A177-3AD203B41FA5}">
                      <a16:colId xmlns:a16="http://schemas.microsoft.com/office/drawing/2014/main" val="3643440800"/>
                    </a:ext>
                  </a:extLst>
                </a:gridCol>
                <a:gridCol w="5230631">
                  <a:extLst>
                    <a:ext uri="{9D8B030D-6E8A-4147-A177-3AD203B41FA5}">
                      <a16:colId xmlns:a16="http://schemas.microsoft.com/office/drawing/2014/main" val="3553990178"/>
                    </a:ext>
                  </a:extLst>
                </a:gridCol>
              </a:tblGrid>
              <a:tr h="452205">
                <a:tc>
                  <a:txBody>
                    <a:bodyPr/>
                    <a:lstStyle/>
                    <a:p>
                      <a:r>
                        <a:rPr lang="en-US" sz="2300"/>
                        <a:t>Do…</a:t>
                      </a:r>
                    </a:p>
                  </a:txBody>
                  <a:tcPr marL="94814" marR="94814" marT="43900" marB="43900"/>
                </a:tc>
                <a:tc>
                  <a:txBody>
                    <a:bodyPr/>
                    <a:lstStyle/>
                    <a:p>
                      <a:r>
                        <a:rPr lang="en-US" sz="2300"/>
                        <a:t>Don’t…</a:t>
                      </a:r>
                    </a:p>
                  </a:txBody>
                  <a:tcPr marL="94814" marR="94814" marT="43900" marB="43900"/>
                </a:tc>
                <a:extLst>
                  <a:ext uri="{0D108BD9-81ED-4DB2-BD59-A6C34878D82A}">
                    <a16:rowId xmlns:a16="http://schemas.microsoft.com/office/drawing/2014/main" val="4167889883"/>
                  </a:ext>
                </a:extLst>
              </a:tr>
              <a:tr h="368463">
                <a:tc>
                  <a:txBody>
                    <a:bodyPr/>
                    <a:lstStyle/>
                    <a:p>
                      <a:r>
                        <a:rPr lang="en-US" sz="1700"/>
                        <a:t>Propose dual pricing for covered drugs</a:t>
                      </a:r>
                    </a:p>
                  </a:txBody>
                  <a:tcPr marL="94814" marR="94814" marT="43900" marB="43900"/>
                </a:tc>
                <a:tc>
                  <a:txBody>
                    <a:bodyPr/>
                    <a:lstStyle/>
                    <a:p>
                      <a:r>
                        <a:rPr lang="en-US" sz="1700"/>
                        <a:t>Propose single pricing for covered drugs</a:t>
                      </a:r>
                    </a:p>
                  </a:txBody>
                  <a:tcPr marL="94814" marR="94814" marT="43900" marB="43900"/>
                </a:tc>
                <a:extLst>
                  <a:ext uri="{0D108BD9-81ED-4DB2-BD59-A6C34878D82A}">
                    <a16:rowId xmlns:a16="http://schemas.microsoft.com/office/drawing/2014/main" val="2314331158"/>
                  </a:ext>
                </a:extLst>
              </a:tr>
              <a:tr h="1362690">
                <a:tc>
                  <a:txBody>
                    <a:bodyPr/>
                    <a:lstStyle/>
                    <a:p>
                      <a:r>
                        <a:rPr lang="en-US" sz="1700" dirty="0"/>
                        <a:t>Justify your proposed pricing by including detailed descriptions of your classes of trade, comparisons of your commercial utilization versus federal, and explanations of why the Government is not automatically entitled to MFC Pricing.</a:t>
                      </a:r>
                    </a:p>
                  </a:txBody>
                  <a:tcPr marL="94814" marR="94814" marT="43900" marB="43900"/>
                </a:tc>
                <a:tc>
                  <a:txBody>
                    <a:bodyPr/>
                    <a:lstStyle/>
                    <a:p>
                      <a:r>
                        <a:rPr lang="en-US" sz="1700" dirty="0"/>
                        <a:t>Capitulate and propose MFC pricing as the Government pricing across-the-board for all items</a:t>
                      </a:r>
                    </a:p>
                  </a:txBody>
                  <a:tcPr marL="94814" marR="94814" marT="43900" marB="43900" anchor="ctr"/>
                </a:tc>
                <a:extLst>
                  <a:ext uri="{0D108BD9-81ED-4DB2-BD59-A6C34878D82A}">
                    <a16:rowId xmlns:a16="http://schemas.microsoft.com/office/drawing/2014/main" val="682231203"/>
                  </a:ext>
                </a:extLst>
              </a:tr>
              <a:tr h="870913">
                <a:tc>
                  <a:txBody>
                    <a:bodyPr/>
                    <a:lstStyle/>
                    <a:p>
                      <a:r>
                        <a:rPr lang="en-US" sz="1700" dirty="0"/>
                        <a:t>Consider compromised positions and alternative solutions in advance of negotiations (e.g., voluntary temporary price reductions)</a:t>
                      </a:r>
                    </a:p>
                  </a:txBody>
                  <a:tcPr marL="94814" marR="94814" marT="43900" marB="43900"/>
                </a:tc>
                <a:tc>
                  <a:txBody>
                    <a:bodyPr/>
                    <a:lstStyle/>
                    <a:p>
                      <a:r>
                        <a:rPr lang="en-US" sz="1700" dirty="0"/>
                        <a:t>“Wing” negotiations</a:t>
                      </a:r>
                    </a:p>
                  </a:txBody>
                  <a:tcPr marL="94814" marR="94814" marT="43900" marB="43900" anchor="ctr"/>
                </a:tc>
                <a:extLst>
                  <a:ext uri="{0D108BD9-81ED-4DB2-BD59-A6C34878D82A}">
                    <a16:rowId xmlns:a16="http://schemas.microsoft.com/office/drawing/2014/main" val="450933973"/>
                  </a:ext>
                </a:extLst>
              </a:tr>
              <a:tr h="619688">
                <a:tc>
                  <a:txBody>
                    <a:bodyPr/>
                    <a:lstStyle/>
                    <a:p>
                      <a:r>
                        <a:rPr lang="en-US" sz="1700"/>
                        <a:t>Document and recap all conversations with you CO in email</a:t>
                      </a:r>
                    </a:p>
                  </a:txBody>
                  <a:tcPr marL="94814" marR="94814" marT="43900" marB="43900"/>
                </a:tc>
                <a:tc>
                  <a:txBody>
                    <a:bodyPr/>
                    <a:lstStyle/>
                    <a:p>
                      <a:r>
                        <a:rPr lang="en-US" sz="1700" dirty="0"/>
                        <a:t>Allow the CO to unilaterally determine what has or has not been agreed upon</a:t>
                      </a:r>
                    </a:p>
                  </a:txBody>
                  <a:tcPr marL="94814" marR="94814" marT="43900" marB="43900" anchor="ctr"/>
                </a:tc>
                <a:extLst>
                  <a:ext uri="{0D108BD9-81ED-4DB2-BD59-A6C34878D82A}">
                    <a16:rowId xmlns:a16="http://schemas.microsoft.com/office/drawing/2014/main" val="1844761651"/>
                  </a:ext>
                </a:extLst>
              </a:tr>
              <a:tr h="870913">
                <a:tc>
                  <a:txBody>
                    <a:bodyPr/>
                    <a:lstStyle/>
                    <a:p>
                      <a:r>
                        <a:rPr lang="en-US" sz="1700" dirty="0"/>
                        <a:t>Have your entire team on the call, including a person with authority to finalize all negotiating positions</a:t>
                      </a:r>
                    </a:p>
                  </a:txBody>
                  <a:tcPr marL="94814" marR="94814" marT="43900" marB="43900" anchor="ctr"/>
                </a:tc>
                <a:tc>
                  <a:txBody>
                    <a:bodyPr/>
                    <a:lstStyle/>
                    <a:p>
                      <a:r>
                        <a:rPr lang="en-US" sz="1700" dirty="0"/>
                        <a:t>Feel you need to agree on everything in one phone call.</a:t>
                      </a:r>
                    </a:p>
                  </a:txBody>
                  <a:tcPr marL="94814" marR="94814" marT="43900" marB="43900" anchor="ctr"/>
                </a:tc>
                <a:extLst>
                  <a:ext uri="{0D108BD9-81ED-4DB2-BD59-A6C34878D82A}">
                    <a16:rowId xmlns:a16="http://schemas.microsoft.com/office/drawing/2014/main" val="601970993"/>
                  </a:ext>
                </a:extLst>
              </a:tr>
            </a:tbl>
          </a:graphicData>
        </a:graphic>
      </p:graphicFrame>
      <p:sp>
        <p:nvSpPr>
          <p:cNvPr id="4" name="Slide Number Placeholder 3">
            <a:extLst>
              <a:ext uri="{FF2B5EF4-FFF2-40B4-BE49-F238E27FC236}">
                <a16:creationId xmlns:a16="http://schemas.microsoft.com/office/drawing/2014/main" id="{05101E18-C552-4317-A7CF-8EDB556D9B29}"/>
              </a:ext>
            </a:extLst>
          </p:cNvPr>
          <p:cNvSpPr>
            <a:spLocks noGrp="1"/>
          </p:cNvSpPr>
          <p:nvPr>
            <p:ph type="sldNum" sz="quarter" idx="12"/>
          </p:nvPr>
        </p:nvSpPr>
        <p:spPr/>
        <p:txBody>
          <a:bodyPr>
            <a:normAutofit/>
          </a:bodyPr>
          <a:lstStyle/>
          <a:p>
            <a:pPr>
              <a:spcAft>
                <a:spcPts val="600"/>
              </a:spcAft>
            </a:pPr>
            <a:fld id="{7F18F60E-AAE9-42AB-8096-1C4A491791EB}" type="slidenum">
              <a:rPr lang="en-US" smtClean="0"/>
              <a:pPr>
                <a:spcAft>
                  <a:spcPts val="600"/>
                </a:spcAft>
              </a:pPr>
              <a:t>33</a:t>
            </a:fld>
            <a:endParaRPr lang="en-US"/>
          </a:p>
        </p:txBody>
      </p:sp>
      <p:cxnSp>
        <p:nvCxnSpPr>
          <p:cNvPr id="8" name="Straight Connector 7">
            <a:extLst>
              <a:ext uri="{FF2B5EF4-FFF2-40B4-BE49-F238E27FC236}">
                <a16:creationId xmlns:a16="http://schemas.microsoft.com/office/drawing/2014/main" id="{8BE6D2B3-8051-4235-8CBB-CC0554430659}"/>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339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CE4C-26B2-4419-B5D5-BAD60A9B1963}"/>
              </a:ext>
            </a:extLst>
          </p:cNvPr>
          <p:cNvSpPr>
            <a:spLocks noGrp="1"/>
          </p:cNvSpPr>
          <p:nvPr>
            <p:ph type="title"/>
          </p:nvPr>
        </p:nvSpPr>
        <p:spPr>
          <a:xfrm>
            <a:off x="838200" y="174244"/>
            <a:ext cx="10515600" cy="1325563"/>
          </a:xfrm>
        </p:spPr>
        <p:txBody>
          <a:bodyPr/>
          <a:lstStyle/>
          <a:p>
            <a:r>
              <a:rPr lang="en-US" dirty="0"/>
              <a:t>Make the Most of Your Schedule Contract</a:t>
            </a:r>
          </a:p>
        </p:txBody>
      </p:sp>
      <p:graphicFrame>
        <p:nvGraphicFramePr>
          <p:cNvPr id="4" name="Content Placeholder 3">
            <a:extLst>
              <a:ext uri="{FF2B5EF4-FFF2-40B4-BE49-F238E27FC236}">
                <a16:creationId xmlns:a16="http://schemas.microsoft.com/office/drawing/2014/main" id="{3C88C0F3-0379-4E73-B8A4-85B456FD1ACD}"/>
              </a:ext>
            </a:extLst>
          </p:cNvPr>
          <p:cNvGraphicFramePr>
            <a:graphicFrameLocks noGrp="1"/>
          </p:cNvGraphicFramePr>
          <p:nvPr>
            <p:ph idx="1"/>
            <p:extLst>
              <p:ext uri="{D42A27DB-BD31-4B8C-83A1-F6EECF244321}">
                <p14:modId xmlns:p14="http://schemas.microsoft.com/office/powerpoint/2010/main" val="1776348679"/>
              </p:ext>
            </p:extLst>
          </p:nvPr>
        </p:nvGraphicFramePr>
        <p:xfrm>
          <a:off x="838200" y="147789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61EF6A54-EFF1-466E-9E98-924EEE3A01D7}"/>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6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E110-F801-4C2D-94B5-63AF7BD2B722}"/>
              </a:ext>
            </a:extLst>
          </p:cNvPr>
          <p:cNvSpPr>
            <a:spLocks noGrp="1"/>
          </p:cNvSpPr>
          <p:nvPr>
            <p:ph type="title"/>
          </p:nvPr>
        </p:nvSpPr>
        <p:spPr>
          <a:xfrm>
            <a:off x="839788" y="255856"/>
            <a:ext cx="10515600" cy="1325563"/>
          </a:xfrm>
        </p:spPr>
        <p:txBody>
          <a:bodyPr/>
          <a:lstStyle/>
          <a:p>
            <a:r>
              <a:rPr lang="en-US" dirty="0"/>
              <a:t>Questions?</a:t>
            </a:r>
          </a:p>
        </p:txBody>
      </p:sp>
      <p:sp>
        <p:nvSpPr>
          <p:cNvPr id="5" name="Text Placeholder 4">
            <a:extLst>
              <a:ext uri="{FF2B5EF4-FFF2-40B4-BE49-F238E27FC236}">
                <a16:creationId xmlns:a16="http://schemas.microsoft.com/office/drawing/2014/main" id="{E7AEB97B-8DB1-42E7-A00B-67F74E0FB408}"/>
              </a:ext>
            </a:extLst>
          </p:cNvPr>
          <p:cNvSpPr>
            <a:spLocks noGrp="1"/>
          </p:cNvSpPr>
          <p:nvPr>
            <p:ph type="body" idx="1"/>
          </p:nvPr>
        </p:nvSpPr>
        <p:spPr/>
        <p:txBody>
          <a:bodyPr>
            <a:noAutofit/>
          </a:bodyPr>
          <a:lstStyle/>
          <a:p>
            <a:r>
              <a:rPr lang="en-US" sz="3600" dirty="0"/>
              <a:t>Greg Madden </a:t>
            </a:r>
          </a:p>
          <a:p>
            <a:r>
              <a:rPr lang="en-US" b="0" dirty="0"/>
              <a:t>Managing Member</a:t>
            </a:r>
          </a:p>
        </p:txBody>
      </p:sp>
      <p:sp>
        <p:nvSpPr>
          <p:cNvPr id="10" name="Content Placeholder 9">
            <a:extLst>
              <a:ext uri="{FF2B5EF4-FFF2-40B4-BE49-F238E27FC236}">
                <a16:creationId xmlns:a16="http://schemas.microsoft.com/office/drawing/2014/main" id="{8A785D9F-D7BA-4257-ACDD-ABE794D47890}"/>
              </a:ext>
            </a:extLst>
          </p:cNvPr>
          <p:cNvSpPr>
            <a:spLocks noGrp="1"/>
          </p:cNvSpPr>
          <p:nvPr>
            <p:ph sz="half" idx="2"/>
          </p:nvPr>
        </p:nvSpPr>
        <p:spPr>
          <a:xfrm>
            <a:off x="839788" y="2704563"/>
            <a:ext cx="5157787" cy="1116550"/>
          </a:xfrm>
        </p:spPr>
        <p:txBody>
          <a:bodyPr/>
          <a:lstStyle/>
          <a:p>
            <a:pPr marL="0" indent="0">
              <a:spcBef>
                <a:spcPts val="0"/>
              </a:spcBef>
              <a:spcAft>
                <a:spcPts val="0"/>
              </a:spcAft>
              <a:buNone/>
            </a:pPr>
            <a:r>
              <a:rPr lang="en-US" dirty="0"/>
              <a:t>(331) 250-0814 |</a:t>
            </a:r>
            <a:r>
              <a:rPr lang="en-US" dirty="0">
                <a:solidFill>
                  <a:srgbClr val="FFFFFF"/>
                </a:solidFill>
              </a:rPr>
              <a:t> </a:t>
            </a:r>
            <a:r>
              <a:rPr lang="en-US" dirty="0">
                <a:solidFill>
                  <a:srgbClr val="FFFFFF"/>
                </a:solidFill>
                <a:hlinkClick r:id="rId2"/>
              </a:rPr>
              <a:t>greg@orlaitheconsulting.com</a:t>
            </a:r>
            <a:r>
              <a:rPr lang="en-US" dirty="0">
                <a:solidFill>
                  <a:srgbClr val="FFFFFF"/>
                </a:solidFill>
              </a:rPr>
              <a:t> </a:t>
            </a:r>
          </a:p>
          <a:p>
            <a:pPr marL="0" indent="0">
              <a:buNone/>
            </a:pPr>
            <a:endParaRPr lang="en-US" dirty="0"/>
          </a:p>
        </p:txBody>
      </p:sp>
      <p:sp>
        <p:nvSpPr>
          <p:cNvPr id="7" name="Text Placeholder 6">
            <a:extLst>
              <a:ext uri="{FF2B5EF4-FFF2-40B4-BE49-F238E27FC236}">
                <a16:creationId xmlns:a16="http://schemas.microsoft.com/office/drawing/2014/main" id="{7DCA7BF3-2192-4E6A-B3C1-6CDE00CC5575}"/>
              </a:ext>
            </a:extLst>
          </p:cNvPr>
          <p:cNvSpPr>
            <a:spLocks noGrp="1"/>
          </p:cNvSpPr>
          <p:nvPr>
            <p:ph type="body" sz="quarter" idx="3"/>
          </p:nvPr>
        </p:nvSpPr>
        <p:spPr/>
        <p:txBody>
          <a:bodyPr>
            <a:noAutofit/>
          </a:bodyPr>
          <a:lstStyle/>
          <a:p>
            <a:r>
              <a:rPr lang="en-US" sz="3600" dirty="0"/>
              <a:t>Hannah Zerphey </a:t>
            </a:r>
          </a:p>
          <a:p>
            <a:r>
              <a:rPr lang="en-US" sz="2800" b="0" dirty="0"/>
              <a:t>Managing Member</a:t>
            </a:r>
          </a:p>
        </p:txBody>
      </p:sp>
      <p:sp>
        <p:nvSpPr>
          <p:cNvPr id="8" name="Content Placeholder 7">
            <a:extLst>
              <a:ext uri="{FF2B5EF4-FFF2-40B4-BE49-F238E27FC236}">
                <a16:creationId xmlns:a16="http://schemas.microsoft.com/office/drawing/2014/main" id="{E9FAEE23-B25B-4175-A09E-A98119721D30}"/>
              </a:ext>
            </a:extLst>
          </p:cNvPr>
          <p:cNvSpPr>
            <a:spLocks noGrp="1"/>
          </p:cNvSpPr>
          <p:nvPr>
            <p:ph sz="quarter" idx="4"/>
          </p:nvPr>
        </p:nvSpPr>
        <p:spPr>
          <a:xfrm>
            <a:off x="6172200" y="2704562"/>
            <a:ext cx="5183188" cy="1116551"/>
          </a:xfrm>
        </p:spPr>
        <p:txBody>
          <a:bodyPr/>
          <a:lstStyle/>
          <a:p>
            <a:pPr marL="0" indent="0">
              <a:buNone/>
            </a:pPr>
            <a:r>
              <a:rPr lang="en-US" dirty="0"/>
              <a:t>(708) 870-2332 | </a:t>
            </a:r>
            <a:r>
              <a:rPr lang="en-US" dirty="0">
                <a:hlinkClick r:id="rId3"/>
              </a:rPr>
              <a:t>hannah@orlaitheconsulting.com</a:t>
            </a:r>
            <a:r>
              <a:rPr lang="en-US" dirty="0"/>
              <a:t> </a:t>
            </a:r>
          </a:p>
        </p:txBody>
      </p:sp>
      <p:sp>
        <p:nvSpPr>
          <p:cNvPr id="4" name="Slide Number Placeholder 3">
            <a:extLst>
              <a:ext uri="{FF2B5EF4-FFF2-40B4-BE49-F238E27FC236}">
                <a16:creationId xmlns:a16="http://schemas.microsoft.com/office/drawing/2014/main" id="{BCB88D45-1AB9-4337-AF6F-80997D9332AA}"/>
              </a:ext>
            </a:extLst>
          </p:cNvPr>
          <p:cNvSpPr>
            <a:spLocks noGrp="1"/>
          </p:cNvSpPr>
          <p:nvPr>
            <p:ph type="sldNum" sz="quarter" idx="12"/>
          </p:nvPr>
        </p:nvSpPr>
        <p:spPr/>
        <p:txBody>
          <a:bodyPr/>
          <a:lstStyle/>
          <a:p>
            <a:fld id="{7F18F60E-AAE9-42AB-8096-1C4A491791EB}" type="slidenum">
              <a:rPr lang="en-US" smtClean="0"/>
              <a:t>35</a:t>
            </a:fld>
            <a:endParaRPr lang="en-US" dirty="0"/>
          </a:p>
        </p:txBody>
      </p:sp>
      <p:pic>
        <p:nvPicPr>
          <p:cNvPr id="13" name="Picture 12">
            <a:extLst>
              <a:ext uri="{FF2B5EF4-FFF2-40B4-BE49-F238E27FC236}">
                <a16:creationId xmlns:a16="http://schemas.microsoft.com/office/drawing/2014/main" id="{C1CCEE67-0035-4491-94DA-2691548D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824" y="3720095"/>
            <a:ext cx="6359502" cy="1722051"/>
          </a:xfrm>
          <a:prstGeom prst="rect">
            <a:avLst/>
          </a:prstGeom>
        </p:spPr>
      </p:pic>
      <p:cxnSp>
        <p:nvCxnSpPr>
          <p:cNvPr id="15" name="Straight Connector 14">
            <a:extLst>
              <a:ext uri="{FF2B5EF4-FFF2-40B4-BE49-F238E27FC236}">
                <a16:creationId xmlns:a16="http://schemas.microsoft.com/office/drawing/2014/main" id="{BDCAF6D1-ECFC-4EED-AC03-9049F1A70E11}"/>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68DB6A-B785-4E17-A9AF-0EA46B20B28B}"/>
              </a:ext>
            </a:extLst>
          </p:cNvPr>
          <p:cNvSpPr txBox="1"/>
          <p:nvPr/>
        </p:nvSpPr>
        <p:spPr>
          <a:xfrm>
            <a:off x="3912114" y="5399193"/>
            <a:ext cx="4520171" cy="523220"/>
          </a:xfrm>
          <a:prstGeom prst="rect">
            <a:avLst/>
          </a:prstGeom>
          <a:noFill/>
        </p:spPr>
        <p:txBody>
          <a:bodyPr wrap="square" rtlCol="0">
            <a:spAutoFit/>
          </a:bodyPr>
          <a:lstStyle/>
          <a:p>
            <a:r>
              <a:rPr lang="en-US" sz="2800" dirty="0">
                <a:solidFill>
                  <a:srgbClr val="C00000"/>
                </a:solidFill>
              </a:rPr>
              <a:t>Passion. Diligence. Excellence.</a:t>
            </a:r>
          </a:p>
        </p:txBody>
      </p:sp>
    </p:spTree>
    <p:extLst>
      <p:ext uri="{BB962C8B-B14F-4D97-AF65-F5344CB8AC3E}">
        <p14:creationId xmlns:p14="http://schemas.microsoft.com/office/powerpoint/2010/main" val="31370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436D-3BA1-4337-BC2C-6A617E543CD0}"/>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dirty="0"/>
              <a:t>Hannah Zerphey</a:t>
            </a:r>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5A0482E-8322-4CBA-96D3-110C90A08736}"/>
              </a:ext>
            </a:extLst>
          </p:cNvPr>
          <p:cNvSpPr>
            <a:spLocks noGrp="1"/>
          </p:cNvSpPr>
          <p:nvPr>
            <p:ph type="body" sz="half" idx="2"/>
          </p:nvPr>
        </p:nvSpPr>
        <p:spPr>
          <a:xfrm>
            <a:off x="655321" y="2408351"/>
            <a:ext cx="5120113" cy="3628911"/>
          </a:xfrm>
        </p:spPr>
        <p:txBody>
          <a:bodyPr vert="horz" lIns="91440" tIns="45720" rIns="91440" bIns="45720" rtlCol="0">
            <a:normAutofit/>
          </a:bodyPr>
          <a:lstStyle/>
          <a:p>
            <a:r>
              <a:rPr lang="en-US" sz="1700" b="1" dirty="0"/>
              <a:t>Hannah Zerphey is a Managing Member of Orlaithe Consulting LLC</a:t>
            </a:r>
            <a:r>
              <a:rPr lang="en-US" sz="1700" dirty="0"/>
              <a:t>. </a:t>
            </a:r>
            <a:r>
              <a:rPr lang="en-US" dirty="0"/>
              <a:t>Hannah Zerphey is a former Contracting Officer and Management Analyst for the VA FSS Service. In her 7-year tenure, Hannah was a Warranted Contracting Officer responsible for the administration of 50+ VA FSS contracts; and a Management Analyst. As a Management Analyst, Hannah developed a training program for all FSS stakeholders, including industry partners, customers, and FSS staff. She was also responsible for writing and publishing the FSS </a:t>
            </a:r>
            <a:r>
              <a:rPr lang="en-US" dirty="0" err="1"/>
              <a:t>eNewsletter</a:t>
            </a:r>
            <a:r>
              <a:rPr lang="en-US" dirty="0"/>
              <a:t> and FSS website – both key components for the FSS communication strategy.</a:t>
            </a:r>
          </a:p>
          <a:p>
            <a:r>
              <a:rPr lang="en-US" dirty="0"/>
              <a:t>As a Managing Member, Hannah assists pharmaceutical and medical device suppliers and manufacturers to navigate the windy roads of FSS contracting.</a:t>
            </a:r>
          </a:p>
          <a:p>
            <a:endParaRPr lang="en-US" dirty="0"/>
          </a:p>
          <a:p>
            <a:endParaRPr lang="en-US" sz="1700" dirty="0"/>
          </a:p>
        </p:txBody>
      </p:sp>
      <p:pic>
        <p:nvPicPr>
          <p:cNvPr id="13" name="Content Placeholder 12" descr="A person standing next to a body of water&#10;&#10;Description automatically generated">
            <a:extLst>
              <a:ext uri="{FF2B5EF4-FFF2-40B4-BE49-F238E27FC236}">
                <a16:creationId xmlns:a16="http://schemas.microsoft.com/office/drawing/2014/main" id="{9C96BB38-54C1-45BB-84FD-45F9B68E4E7D}"/>
              </a:ext>
            </a:extLst>
          </p:cNvPr>
          <p:cNvPicPr>
            <a:picLocks noGrp="1" noChangeAspect="1"/>
          </p:cNvPicPr>
          <p:nvPr>
            <p:ph idx="1"/>
          </p:nvPr>
        </p:nvPicPr>
        <p:blipFill rotWithShape="1">
          <a:blip r:embed="rId2"/>
          <a:srcRect l="15957" r="32262"/>
          <a:stretch/>
        </p:blipFill>
        <p:spPr>
          <a:xfrm>
            <a:off x="6634410" y="41"/>
            <a:ext cx="5557590" cy="603722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8206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73DAD6-B817-477E-AD9D-9578E9973733}"/>
              </a:ext>
            </a:extLst>
          </p:cNvPr>
          <p:cNvSpPr>
            <a:spLocks noGrp="1"/>
          </p:cNvSpPr>
          <p:nvPr>
            <p:ph type="title"/>
          </p:nvPr>
        </p:nvSpPr>
        <p:spPr>
          <a:xfrm>
            <a:off x="640079" y="2053641"/>
            <a:ext cx="3669161" cy="2760098"/>
          </a:xfrm>
        </p:spPr>
        <p:txBody>
          <a:bodyPr>
            <a:normAutofit/>
          </a:bodyPr>
          <a:lstStyle/>
          <a:p>
            <a:r>
              <a:rPr lang="en-US">
                <a:solidFill>
                  <a:srgbClr val="FFFFFF"/>
                </a:solidFill>
              </a:rPr>
              <a:t>Key Learning Objectives</a:t>
            </a:r>
          </a:p>
        </p:txBody>
      </p:sp>
      <p:sp>
        <p:nvSpPr>
          <p:cNvPr id="3" name="Content Placeholder 2">
            <a:extLst>
              <a:ext uri="{FF2B5EF4-FFF2-40B4-BE49-F238E27FC236}">
                <a16:creationId xmlns:a16="http://schemas.microsoft.com/office/drawing/2014/main" id="{4939B1C0-EF52-46E8-87FB-9079B46EED46}"/>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Discussion of GSA Schedule consolidation and its impact on current and new contractors;</a:t>
            </a:r>
          </a:p>
          <a:p>
            <a:r>
              <a:rPr lang="en-US" sz="2400">
                <a:solidFill>
                  <a:srgbClr val="000000"/>
                </a:solidFill>
              </a:rPr>
              <a:t>Overview of VA’s rules about distributors with insignificant sales;</a:t>
            </a:r>
          </a:p>
          <a:p>
            <a:r>
              <a:rPr lang="en-US" sz="2400">
                <a:solidFill>
                  <a:srgbClr val="000000"/>
                </a:solidFill>
              </a:rPr>
              <a:t>Overview of VA’s contracting regulations designed to promote SDVOSB and VOSB</a:t>
            </a:r>
          </a:p>
          <a:p>
            <a:r>
              <a:rPr lang="en-US" sz="2400">
                <a:solidFill>
                  <a:srgbClr val="000000"/>
                </a:solidFill>
              </a:rPr>
              <a:t>Best practices for getting on Schedule and making the most of your Schedule contract</a:t>
            </a:r>
          </a:p>
          <a:p>
            <a:pPr lvl="2"/>
            <a:endParaRPr lang="en-US" sz="2400">
              <a:solidFill>
                <a:srgbClr val="000000"/>
              </a:solidFill>
            </a:endParaRPr>
          </a:p>
        </p:txBody>
      </p:sp>
      <p:sp>
        <p:nvSpPr>
          <p:cNvPr id="4" name="Slide Number Placeholder 3">
            <a:extLst>
              <a:ext uri="{FF2B5EF4-FFF2-40B4-BE49-F238E27FC236}">
                <a16:creationId xmlns:a16="http://schemas.microsoft.com/office/drawing/2014/main" id="{DC510874-BC72-4492-9AB5-B3F11656979F}"/>
              </a:ext>
            </a:extLst>
          </p:cNvPr>
          <p:cNvSpPr>
            <a:spLocks noGrp="1"/>
          </p:cNvSpPr>
          <p:nvPr>
            <p:ph type="sldNum" sz="quarter" idx="12"/>
          </p:nvPr>
        </p:nvSpPr>
        <p:spPr>
          <a:xfrm>
            <a:off x="10825930" y="6223702"/>
            <a:ext cx="570728" cy="314067"/>
          </a:xfrm>
        </p:spPr>
        <p:txBody>
          <a:bodyPr>
            <a:normAutofit/>
          </a:bodyPr>
          <a:lstStyle/>
          <a:p>
            <a:pPr>
              <a:spcAft>
                <a:spcPts val="600"/>
              </a:spcAft>
            </a:pPr>
            <a:fld id="{7F18F60E-AAE9-42AB-8096-1C4A491791EB}" type="slidenum">
              <a:rPr lang="en-US" sz="1000">
                <a:solidFill>
                  <a:srgbClr val="898989"/>
                </a:solidFill>
              </a:rPr>
              <a:pPr>
                <a:spcAft>
                  <a:spcPts val="600"/>
                </a:spcAft>
              </a:pPr>
              <a:t>5</a:t>
            </a:fld>
            <a:endParaRPr lang="en-US" sz="1000">
              <a:solidFill>
                <a:srgbClr val="898989"/>
              </a:solidFill>
            </a:endParaRPr>
          </a:p>
        </p:txBody>
      </p:sp>
    </p:spTree>
    <p:extLst>
      <p:ext uri="{BB962C8B-B14F-4D97-AF65-F5344CB8AC3E}">
        <p14:creationId xmlns:p14="http://schemas.microsoft.com/office/powerpoint/2010/main" val="341376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0313-0E00-4F0E-9490-ABAB024010B3}"/>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D3C4609D-D9AC-4AE4-A828-3B84BC44D914}"/>
              </a:ext>
            </a:extLst>
          </p:cNvPr>
          <p:cNvSpPr>
            <a:spLocks noGrp="1"/>
          </p:cNvSpPr>
          <p:nvPr>
            <p:ph idx="1"/>
          </p:nvPr>
        </p:nvSpPr>
        <p:spPr>
          <a:xfrm>
            <a:off x="838200" y="1825625"/>
            <a:ext cx="10515600" cy="4021383"/>
          </a:xfrm>
        </p:spPr>
        <p:txBody>
          <a:bodyPr>
            <a:noAutofit/>
          </a:bodyPr>
          <a:lstStyle/>
          <a:p>
            <a:r>
              <a:rPr lang="en-US" sz="2800" dirty="0"/>
              <a:t>This presentation is informational only. It does not constitute legal or professional advice.</a:t>
            </a:r>
          </a:p>
          <a:p>
            <a:r>
              <a:rPr lang="en-US" sz="2800" dirty="0"/>
              <a:t>The opinions expressed in this presentation and on the following slides are solely those of the presenters and not necessarily those of </a:t>
            </a:r>
            <a:r>
              <a:rPr lang="en-US" sz="2800" dirty="0">
                <a:solidFill>
                  <a:schemeClr val="tx2"/>
                </a:solidFill>
              </a:rPr>
              <a:t>Orlaithe Consulting LLC</a:t>
            </a:r>
            <a:r>
              <a:rPr lang="en-US" sz="2800" dirty="0"/>
              <a:t>.</a:t>
            </a:r>
          </a:p>
        </p:txBody>
      </p:sp>
      <p:sp>
        <p:nvSpPr>
          <p:cNvPr id="4" name="Slide Number Placeholder 3">
            <a:extLst>
              <a:ext uri="{FF2B5EF4-FFF2-40B4-BE49-F238E27FC236}">
                <a16:creationId xmlns:a16="http://schemas.microsoft.com/office/drawing/2014/main" id="{44ED458E-841E-484D-BEF7-17369AE25E79}"/>
              </a:ext>
            </a:extLst>
          </p:cNvPr>
          <p:cNvSpPr>
            <a:spLocks noGrp="1"/>
          </p:cNvSpPr>
          <p:nvPr>
            <p:ph type="sldNum" sz="quarter" idx="12"/>
          </p:nvPr>
        </p:nvSpPr>
        <p:spPr/>
        <p:txBody>
          <a:bodyPr/>
          <a:lstStyle/>
          <a:p>
            <a:fld id="{7F18F60E-AAE9-42AB-8096-1C4A491791EB}" type="slidenum">
              <a:rPr lang="en-US" smtClean="0"/>
              <a:t>6</a:t>
            </a:fld>
            <a:endParaRPr lang="en-US" dirty="0"/>
          </a:p>
        </p:txBody>
      </p:sp>
    </p:spTree>
    <p:extLst>
      <p:ext uri="{BB962C8B-B14F-4D97-AF65-F5344CB8AC3E}">
        <p14:creationId xmlns:p14="http://schemas.microsoft.com/office/powerpoint/2010/main" val="43648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9AA4-C9FB-4E7C-AF84-9DF45B4F8FEE}"/>
              </a:ext>
            </a:extLst>
          </p:cNvPr>
          <p:cNvSpPr>
            <a:spLocks noGrp="1"/>
          </p:cNvSpPr>
          <p:nvPr>
            <p:ph type="title"/>
          </p:nvPr>
        </p:nvSpPr>
        <p:spPr>
          <a:xfrm>
            <a:off x="838200" y="1987863"/>
            <a:ext cx="10515600" cy="2081861"/>
          </a:xfrm>
        </p:spPr>
        <p:txBody>
          <a:bodyPr>
            <a:normAutofit/>
          </a:bodyPr>
          <a:lstStyle/>
          <a:p>
            <a:pPr algn="ctr"/>
            <a:r>
              <a:rPr lang="en-US" sz="7200" dirty="0"/>
              <a:t>The Future of the GSA MAS Program</a:t>
            </a:r>
          </a:p>
        </p:txBody>
      </p:sp>
      <p:cxnSp>
        <p:nvCxnSpPr>
          <p:cNvPr id="4" name="Straight Connector 3">
            <a:extLst>
              <a:ext uri="{FF2B5EF4-FFF2-40B4-BE49-F238E27FC236}">
                <a16:creationId xmlns:a16="http://schemas.microsoft.com/office/drawing/2014/main" id="{35CF26DC-2B45-4F09-90DA-A0768869D385}"/>
              </a:ext>
            </a:extLst>
          </p:cNvPr>
          <p:cNvCxnSpPr/>
          <p:nvPr/>
        </p:nvCxnSpPr>
        <p:spPr>
          <a:xfrm>
            <a:off x="476518" y="4211392"/>
            <a:ext cx="1105007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4A973D-7D9B-40AB-9198-75319C5619D8}"/>
              </a:ext>
            </a:extLst>
          </p:cNvPr>
          <p:cNvSpPr txBox="1"/>
          <p:nvPr/>
        </p:nvSpPr>
        <p:spPr>
          <a:xfrm>
            <a:off x="605307" y="4481848"/>
            <a:ext cx="109212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7720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20A1-76B4-4574-83E7-58B7A71A24D3}"/>
              </a:ext>
            </a:extLst>
          </p:cNvPr>
          <p:cNvSpPr>
            <a:spLocks noGrp="1"/>
          </p:cNvSpPr>
          <p:nvPr>
            <p:ph type="title"/>
          </p:nvPr>
        </p:nvSpPr>
        <p:spPr>
          <a:xfrm>
            <a:off x="838200" y="179678"/>
            <a:ext cx="10515600" cy="1325563"/>
          </a:xfrm>
        </p:spPr>
        <p:txBody>
          <a:bodyPr/>
          <a:lstStyle/>
          <a:p>
            <a:r>
              <a:rPr lang="en-US" dirty="0"/>
              <a:t>MAS Contracts</a:t>
            </a:r>
          </a:p>
        </p:txBody>
      </p:sp>
      <p:sp>
        <p:nvSpPr>
          <p:cNvPr id="3" name="Content Placeholder 2">
            <a:extLst>
              <a:ext uri="{FF2B5EF4-FFF2-40B4-BE49-F238E27FC236}">
                <a16:creationId xmlns:a16="http://schemas.microsoft.com/office/drawing/2014/main" id="{2E9DB15A-E5D2-40B1-88B9-623D308EBC61}"/>
              </a:ext>
            </a:extLst>
          </p:cNvPr>
          <p:cNvSpPr>
            <a:spLocks noGrp="1"/>
          </p:cNvSpPr>
          <p:nvPr>
            <p:ph idx="1"/>
          </p:nvPr>
        </p:nvSpPr>
        <p:spPr>
          <a:xfrm>
            <a:off x="838200" y="1483350"/>
            <a:ext cx="10515600" cy="4351338"/>
          </a:xfrm>
        </p:spPr>
        <p:txBody>
          <a:bodyPr/>
          <a:lstStyle/>
          <a:p>
            <a:pPr marL="0" indent="0">
              <a:buNone/>
            </a:pPr>
            <a:r>
              <a:rPr lang="en-US" dirty="0">
                <a:solidFill>
                  <a:srgbClr val="C00000"/>
                </a:solidFill>
              </a:rPr>
              <a:t>Multiple Award Schedule (MAS) </a:t>
            </a:r>
            <a:r>
              <a:rPr lang="en-US" dirty="0"/>
              <a:t>contracts are governmentwide, indefinite delivery/indefinite quantity contract vehicles.</a:t>
            </a:r>
          </a:p>
          <a:p>
            <a:pPr marL="0" indent="0">
              <a:lnSpc>
                <a:spcPct val="100000"/>
              </a:lnSpc>
              <a:spcBef>
                <a:spcPts val="0"/>
              </a:spcBef>
              <a:buNone/>
            </a:pPr>
            <a:endParaRPr lang="en-US" sz="1400" i="1" dirty="0">
              <a:solidFill>
                <a:schemeClr val="accent1">
                  <a:lumMod val="75000"/>
                </a:schemeClr>
              </a:solidFill>
            </a:endParaRPr>
          </a:p>
          <a:p>
            <a:pPr marL="0" indent="0">
              <a:lnSpc>
                <a:spcPct val="100000"/>
              </a:lnSpc>
              <a:spcBef>
                <a:spcPts val="0"/>
              </a:spcBef>
              <a:buNone/>
            </a:pPr>
            <a:r>
              <a:rPr lang="en-US" i="1" dirty="0">
                <a:solidFill>
                  <a:schemeClr val="accent1">
                    <a:lumMod val="75000"/>
                  </a:schemeClr>
                </a:solidFill>
              </a:rPr>
              <a:t>Features </a:t>
            </a:r>
          </a:p>
        </p:txBody>
      </p:sp>
      <p:graphicFrame>
        <p:nvGraphicFramePr>
          <p:cNvPr id="4" name="Table 3">
            <a:extLst>
              <a:ext uri="{FF2B5EF4-FFF2-40B4-BE49-F238E27FC236}">
                <a16:creationId xmlns:a16="http://schemas.microsoft.com/office/drawing/2014/main" id="{2D11FF08-BE7A-4ED0-BDAC-DFCAA1F0D17D}"/>
              </a:ext>
            </a:extLst>
          </p:cNvPr>
          <p:cNvGraphicFramePr>
            <a:graphicFrameLocks noGrp="1"/>
          </p:cNvGraphicFramePr>
          <p:nvPr>
            <p:extLst>
              <p:ext uri="{D42A27DB-BD31-4B8C-83A1-F6EECF244321}">
                <p14:modId xmlns:p14="http://schemas.microsoft.com/office/powerpoint/2010/main" val="4271643465"/>
              </p:ext>
            </p:extLst>
          </p:nvPr>
        </p:nvGraphicFramePr>
        <p:xfrm>
          <a:off x="838200" y="2992177"/>
          <a:ext cx="10515600" cy="2570480"/>
        </p:xfrm>
        <a:graphic>
          <a:graphicData uri="http://schemas.openxmlformats.org/drawingml/2006/table">
            <a:tbl>
              <a:tblPr firstRow="1" bandRow="1">
                <a:tableStyleId>{8799B23B-EC83-4686-B30A-512413B5E67A}</a:tableStyleId>
              </a:tblPr>
              <a:tblGrid>
                <a:gridCol w="5257800">
                  <a:extLst>
                    <a:ext uri="{9D8B030D-6E8A-4147-A177-3AD203B41FA5}">
                      <a16:colId xmlns:a16="http://schemas.microsoft.com/office/drawing/2014/main" val="2040601761"/>
                    </a:ext>
                  </a:extLst>
                </a:gridCol>
                <a:gridCol w="5257800">
                  <a:extLst>
                    <a:ext uri="{9D8B030D-6E8A-4147-A177-3AD203B41FA5}">
                      <a16:colId xmlns:a16="http://schemas.microsoft.com/office/drawing/2014/main" val="943716039"/>
                    </a:ext>
                  </a:extLst>
                </a:gridCol>
              </a:tblGrid>
              <a:tr h="370840">
                <a:tc>
                  <a:txBody>
                    <a:bodyPr/>
                    <a:lstStyle/>
                    <a:p>
                      <a:r>
                        <a:rPr lang="en-US" b="0" dirty="0"/>
                        <a:t>Can be used across agencies</a:t>
                      </a:r>
                    </a:p>
                  </a:txBody>
                  <a:tcPr anchor="ctr"/>
                </a:tc>
                <a:tc>
                  <a:txBody>
                    <a:bodyPr/>
                    <a:lstStyle/>
                    <a:p>
                      <a:r>
                        <a:rPr lang="en-US" b="0" dirty="0"/>
                        <a:t>Are open ended with no set purchase amount</a:t>
                      </a:r>
                    </a:p>
                  </a:txBody>
                  <a:tcPr anchor="ctr"/>
                </a:tc>
                <a:extLst>
                  <a:ext uri="{0D108BD9-81ED-4DB2-BD59-A6C34878D82A}">
                    <a16:rowId xmlns:a16="http://schemas.microsoft.com/office/drawing/2014/main" val="2218417202"/>
                  </a:ext>
                </a:extLst>
              </a:tr>
              <a:tr h="370840">
                <a:tc>
                  <a:txBody>
                    <a:bodyPr/>
                    <a:lstStyle/>
                    <a:p>
                      <a:r>
                        <a:rPr lang="en-US" dirty="0"/>
                        <a:t>More than one company can receive a contract</a:t>
                      </a:r>
                    </a:p>
                  </a:txBody>
                  <a:tcPr anchor="ctr"/>
                </a:tc>
                <a:tc>
                  <a:txBody>
                    <a:bodyPr/>
                    <a:lstStyle/>
                    <a:p>
                      <a:r>
                        <a:rPr lang="en-US" dirty="0"/>
                        <a:t>Companies can obtain a MAS contract at any time</a:t>
                      </a:r>
                    </a:p>
                  </a:txBody>
                  <a:tcPr anchor="ctr"/>
                </a:tc>
                <a:extLst>
                  <a:ext uri="{0D108BD9-81ED-4DB2-BD59-A6C34878D82A}">
                    <a16:rowId xmlns:a16="http://schemas.microsoft.com/office/drawing/2014/main" val="2609240331"/>
                  </a:ext>
                </a:extLst>
              </a:tr>
              <a:tr h="370840">
                <a:tc>
                  <a:txBody>
                    <a:bodyPr/>
                    <a:lstStyle/>
                    <a:p>
                      <a:r>
                        <a:rPr lang="en-US" dirty="0"/>
                        <a:t>No cap on the number of companies that can be awarded a schedule contract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Facilities + construction; human capital; IT; office management; professional services; security + protection; travel, transportation, + logistics</a:t>
                      </a:r>
                    </a:p>
                  </a:txBody>
                  <a:tcPr anchor="ctr"/>
                </a:tc>
                <a:extLst>
                  <a:ext uri="{0D108BD9-81ED-4DB2-BD59-A6C34878D82A}">
                    <a16:rowId xmlns:a16="http://schemas.microsoft.com/office/drawing/2014/main" val="3338677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VA: Healthcare related products + services, including pharmaceuticals, durable medical equipment, laboratory testing, and cost-per-test services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linkClick r:id="rId2"/>
                        </a:rPr>
                        <a:t>www.gsaadvantage.gov</a:t>
                      </a:r>
                      <a:r>
                        <a:rPr lang="en-US" sz="1800" dirty="0"/>
                        <a:t> </a:t>
                      </a:r>
                    </a:p>
                  </a:txBody>
                  <a:tcPr anchor="ctr"/>
                </a:tc>
                <a:extLst>
                  <a:ext uri="{0D108BD9-81ED-4DB2-BD59-A6C34878D82A}">
                    <a16:rowId xmlns:a16="http://schemas.microsoft.com/office/drawing/2014/main" val="4007272639"/>
                  </a:ext>
                </a:extLst>
              </a:tr>
            </a:tbl>
          </a:graphicData>
        </a:graphic>
      </p:graphicFrame>
      <p:cxnSp>
        <p:nvCxnSpPr>
          <p:cNvPr id="5" name="Straight Connector 4">
            <a:extLst>
              <a:ext uri="{FF2B5EF4-FFF2-40B4-BE49-F238E27FC236}">
                <a16:creationId xmlns:a16="http://schemas.microsoft.com/office/drawing/2014/main" id="{C52096E0-FDF2-4903-B1E8-A30CA5DE403F}"/>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8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F74D-1F79-44A2-BD63-E3EAAAA430F1}"/>
              </a:ext>
            </a:extLst>
          </p:cNvPr>
          <p:cNvSpPr>
            <a:spLocks noGrp="1"/>
          </p:cNvSpPr>
          <p:nvPr>
            <p:ph type="title"/>
          </p:nvPr>
        </p:nvSpPr>
        <p:spPr>
          <a:xfrm>
            <a:off x="838200" y="197700"/>
            <a:ext cx="10515600" cy="1325563"/>
          </a:xfrm>
        </p:spPr>
        <p:txBody>
          <a:bodyPr/>
          <a:lstStyle/>
          <a:p>
            <a:r>
              <a:rPr lang="en-US" dirty="0"/>
              <a:t>GSA vs. VA MAS Contracts</a:t>
            </a:r>
          </a:p>
        </p:txBody>
      </p:sp>
      <p:graphicFrame>
        <p:nvGraphicFramePr>
          <p:cNvPr id="10" name="Content Placeholder 9">
            <a:extLst>
              <a:ext uri="{FF2B5EF4-FFF2-40B4-BE49-F238E27FC236}">
                <a16:creationId xmlns:a16="http://schemas.microsoft.com/office/drawing/2014/main" id="{503EEB85-851C-46F5-B829-7082C64C1E52}"/>
              </a:ext>
            </a:extLst>
          </p:cNvPr>
          <p:cNvGraphicFramePr>
            <a:graphicFrameLocks noGrp="1"/>
          </p:cNvGraphicFramePr>
          <p:nvPr>
            <p:ph idx="1"/>
            <p:extLst>
              <p:ext uri="{D42A27DB-BD31-4B8C-83A1-F6EECF244321}">
                <p14:modId xmlns:p14="http://schemas.microsoft.com/office/powerpoint/2010/main" val="2278060443"/>
              </p:ext>
            </p:extLst>
          </p:nvPr>
        </p:nvGraphicFramePr>
        <p:xfrm>
          <a:off x="838200" y="1313645"/>
          <a:ext cx="10515600" cy="4863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4" name="Straight Connector 13">
            <a:extLst>
              <a:ext uri="{FF2B5EF4-FFF2-40B4-BE49-F238E27FC236}">
                <a16:creationId xmlns:a16="http://schemas.microsoft.com/office/drawing/2014/main" id="{790984F5-2F34-48AE-ABFB-F1E907D18A88}"/>
              </a:ext>
            </a:extLst>
          </p:cNvPr>
          <p:cNvCxnSpPr/>
          <p:nvPr/>
        </p:nvCxnSpPr>
        <p:spPr>
          <a:xfrm>
            <a:off x="570963" y="1184857"/>
            <a:ext cx="110500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19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TS19 Speaker Presentation Template" id="{A4784A72-5DE6-2F4D-BDB6-349A396C92AE}" vid="{8958504C-570E-4641-B859-577FCC9EE0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2508</Words>
  <Application>Microsoft Office PowerPoint</Application>
  <PresentationFormat>Widescreen</PresentationFormat>
  <Paragraphs>248</Paragraphs>
  <Slides>35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Helvetica</vt:lpstr>
      <vt:lpstr>Office Theme</vt:lpstr>
      <vt:lpstr>PowerPoint Presentation</vt:lpstr>
      <vt:lpstr>GSA Schedule Consolidation + VA FSS Considerations</vt:lpstr>
      <vt:lpstr>Greg Madden</vt:lpstr>
      <vt:lpstr>Hannah Zerphey</vt:lpstr>
      <vt:lpstr>Key Learning Objectives</vt:lpstr>
      <vt:lpstr>Disclaimer</vt:lpstr>
      <vt:lpstr>The Future of the GSA MAS Program</vt:lpstr>
      <vt:lpstr>MAS Contracts</vt:lpstr>
      <vt:lpstr>GSA vs. VA MAS Contracts</vt:lpstr>
      <vt:lpstr>MAS Program Benefits</vt:lpstr>
      <vt:lpstr>GSA Modernization Initiatives</vt:lpstr>
      <vt:lpstr>GSAR 552.538-82 Special Ordering Procedures for the Acquisition of Order- Level Materials</vt:lpstr>
      <vt:lpstr>GSA Schedule Consolidation</vt:lpstr>
      <vt:lpstr>Benefits of Consolidation</vt:lpstr>
      <vt:lpstr>Timeline</vt:lpstr>
      <vt:lpstr>VA FSS + GSA Consolidation</vt:lpstr>
      <vt:lpstr>Business as usual</vt:lpstr>
      <vt:lpstr>VA Schedule Distributors with Insignificant Sales</vt:lpstr>
      <vt:lpstr>Tracking Customer: 552.238-75</vt:lpstr>
      <vt:lpstr>Significant vs. Insignificant Commercial Sales</vt:lpstr>
      <vt:lpstr>Determining Insignificant Commercial Sales</vt:lpstr>
      <vt:lpstr>Required Data for VA MAS Proposal</vt:lpstr>
      <vt:lpstr>Best Practices for Insignificant Commercial Sales</vt:lpstr>
      <vt:lpstr>Price Reductions Clause Compliance</vt:lpstr>
      <vt:lpstr>Vets First Contracting Program to Assist SDVOSBs + VOSBs</vt:lpstr>
      <vt:lpstr>PL 109-461 Pre-Kingdomware</vt:lpstr>
      <vt:lpstr>2016 Kingdomware Decision by US Supreme Court</vt:lpstr>
      <vt:lpstr>VA Rule of Two</vt:lpstr>
      <vt:lpstr>VA Post-Kingdomware</vt:lpstr>
      <vt:lpstr>GAO High Risk List</vt:lpstr>
      <vt:lpstr>Best Practices + Making the Most of your Schedule Contract</vt:lpstr>
      <vt:lpstr>Elements of a Successful Offer</vt:lpstr>
      <vt:lpstr>Best Practices</vt:lpstr>
      <vt:lpstr>Make the Most of Your Schedule Contract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zerphey</dc:creator>
  <cp:lastModifiedBy>hannah zerphey</cp:lastModifiedBy>
  <cp:revision>2</cp:revision>
  <dcterms:created xsi:type="dcterms:W3CDTF">2019-05-27T21:44:23Z</dcterms:created>
  <dcterms:modified xsi:type="dcterms:W3CDTF">2019-05-27T21:49:35Z</dcterms:modified>
</cp:coreProperties>
</file>