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57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2"/>
    <p:restoredTop sz="94627"/>
  </p:normalViewPr>
  <p:slideViewPr>
    <p:cSldViewPr snapToGrid="0" snapToObjects="1">
      <p:cViewPr varScale="1">
        <p:scale>
          <a:sx n="99" d="100"/>
          <a:sy n="99" d="100"/>
        </p:scale>
        <p:origin x="7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8539D-83FF-744B-BCDB-CFD6D3CAE060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03EF7-B1DF-2141-B7F0-ED57133FC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F4EF-EB92-8B48-AE2A-ABED19F40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E2D79-A802-7C41-8B6B-EE0422B17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7A2F2-4127-B445-A55E-45EA0777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CD425-03EA-CF49-8983-7EA81F82A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05C78-1503-584F-9345-3A672336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ree&#10;&#10;Description automatically generated">
            <a:extLst>
              <a:ext uri="{FF2B5EF4-FFF2-40B4-BE49-F238E27FC236}">
                <a16:creationId xmlns:a16="http://schemas.microsoft.com/office/drawing/2014/main" id="{CBA64DD7-21BB-C243-BC11-78B7EF653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30" b="1822"/>
          <a:stretch/>
        </p:blipFill>
        <p:spPr>
          <a:xfrm>
            <a:off x="-1499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1CE1-02C7-F54B-981B-F214DE3D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8D5A5-BCA9-AE43-A7E9-E626E1A70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DD834-F849-A64C-9A01-07E4F6987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19FF4-17D9-554E-A2C3-5C2AB78B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EB5A6-7F8C-8244-9C8C-C32835D4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31387-B437-6A40-B366-37E7D69FD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88ABC-0911-FE4C-B624-1621297EA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2BF54-E6BE-8744-B0AA-C26E3487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565C0-67B5-1B4B-9F9F-9A970E29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CFCBE-B61C-2848-9A0A-0A6330BE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D9E3-5613-7543-A864-381D05E3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39436-5B11-344F-9BBF-426215731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C8552-9793-FC46-AF7F-38AA4F93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34906-E056-884D-A5EE-9E4199AF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9B87B-097D-9C4D-9633-962017B7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24EA-E45E-4B4F-A6AC-BFE5C81C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1E786-2EF2-CE48-840B-B920B3B0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D3FFD-5969-F247-8511-A4FF3E73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31A3D-D005-6A42-971C-603478A0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00DDC-A654-E348-ADF4-AFC0D86B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3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BDF8-F6BD-0D49-AA1A-0A00D230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B410D-B87A-8149-B068-A5CE536CF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B1E5B-3A08-FA4E-80EB-078EA5272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AAC23-C9E7-2149-BBA2-A4491197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DD40D-F8CA-864A-BEB6-F1C1BD273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01DCB-5E07-9249-973D-A59C8286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7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6BC0-C216-674C-ADA2-766BF0BD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A44EE-70BB-EA40-95D2-FAAAD3544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55AB5-E4E4-D74D-A985-6A45639B5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A6768-F593-CD4A-AA01-C415BF847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B1DC2-0EB4-8F4A-85F0-C8A625A2A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AAA6E3-0E74-0F43-89AB-0C528BE0F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17A56-BC72-B347-A40D-58EAE3E0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E0BC5-213C-F542-B78D-6DDAB29B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6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0675-F63C-E34B-9E55-BC9039F1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43E3D-A59F-3044-A1F4-D5414DC6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FD424-F792-D24D-BB46-8B73C10B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49CF8-5548-DB40-9C7E-68DD6BD4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A13EF-C2E5-634A-A05B-E689EC50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F5F6C-3D58-0A46-A989-4B050BD5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79037-48C4-9141-BA0F-C262D039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3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7B8-AB1D-7647-AD52-D1A1FCB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1A034-F2E6-754B-A847-DBEA7DBC7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A49B2-570A-3B49-AFB7-357B374FA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DA363-B117-0F4E-BB0C-9DADFB78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F74F0-5416-144C-B75A-19EC51DE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D6BF9-323A-8A4C-996E-E9BBF1AE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3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6FBC-CDE7-D54D-ABE9-29EE63D6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8C6AE-621E-4E4C-B8A2-CF3C873FE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171F4-D2A9-5F4A-8D84-5F9E44B3E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5F4E4-1BA2-FD4D-9CB2-F513C7284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9911B-8E5E-8A4A-B1BF-B4B23664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22A69-9E43-D844-B42B-A6EB0D1D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5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69F1E-44CF-904D-AE23-CF1341DE8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2E794-4EC2-E844-AF62-0D50C548B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5952-1E6F-B24D-B77F-97AE7C8E6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9F55-D039-DD4F-B29C-482608E358DF}" type="datetimeFigureOut">
              <a:rPr lang="en-US" smtClean="0"/>
              <a:t>6/11/19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B96EE-AEE1-4144-8BF8-3ABA88F89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0BB3-940E-7E49-A330-0BD8285F5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C022E-DA3A-AD41-9B14-BDD18D870C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E23AB-CD80-774C-862A-F070BA57704B}"/>
              </a:ext>
            </a:extLst>
          </p:cNvPr>
          <p:cNvSpPr/>
          <p:nvPr userDrawn="1"/>
        </p:nvSpPr>
        <p:spPr>
          <a:xfrm>
            <a:off x="21757" y="6028267"/>
            <a:ext cx="12148486" cy="8297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                                    9</a:t>
            </a:r>
            <a:r>
              <a:rPr lang="en-US" sz="2400" baseline="30000" dirty="0"/>
              <a:t>th</a:t>
            </a:r>
            <a:r>
              <a:rPr lang="en-US" sz="2400" dirty="0"/>
              <a:t> Annual Veteran Entrepreneur Training Symposium</a:t>
            </a:r>
          </a:p>
          <a:p>
            <a:r>
              <a:rPr lang="en-US" sz="2000" dirty="0"/>
              <a:t>                                              </a:t>
            </a:r>
            <a:r>
              <a:rPr lang="en-US" sz="2400" dirty="0"/>
              <a:t>May 29 – 31,  2019 | San Antonio, Texas</a:t>
            </a:r>
            <a:endParaRPr lang="en-US" sz="2000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DF4521C-AD07-0345-971F-47B7565EE0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83" y="6173346"/>
            <a:ext cx="1732209" cy="5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aspmo@gsa.g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3A63-BC4D-BA46-A2FA-8703BD07F0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group of colorful buildings&#10;&#10;Description automatically generated">
            <a:extLst>
              <a:ext uri="{FF2B5EF4-FFF2-40B4-BE49-F238E27FC236}">
                <a16:creationId xmlns:a16="http://schemas.microsoft.com/office/drawing/2014/main" id="{664E27E2-0918-794F-9767-1D7D068D1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" y="0"/>
            <a:ext cx="1217912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DF0BA0-6691-4D44-B506-5AE869FFB9AF}"/>
              </a:ext>
            </a:extLst>
          </p:cNvPr>
          <p:cNvSpPr/>
          <p:nvPr/>
        </p:nvSpPr>
        <p:spPr>
          <a:xfrm>
            <a:off x="21757" y="6028267"/>
            <a:ext cx="12148486" cy="8297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                                    9</a:t>
            </a:r>
            <a:r>
              <a:rPr lang="en-US" sz="2400" baseline="30000" dirty="0"/>
              <a:t>th</a:t>
            </a:r>
            <a:r>
              <a:rPr lang="en-US" sz="2400" dirty="0"/>
              <a:t> Annual Veteran Entrepreneur Training Symposium</a:t>
            </a:r>
          </a:p>
          <a:p>
            <a:r>
              <a:rPr lang="en-US" sz="2000" dirty="0"/>
              <a:t>                                              </a:t>
            </a:r>
            <a:r>
              <a:rPr lang="en-US" sz="2400" dirty="0"/>
              <a:t>May 29 – 31,  2019 | San Antonio, Texas</a:t>
            </a:r>
            <a:endParaRPr lang="en-US" sz="2000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FF08DBB-972D-EB4C-B3FC-23A046904F0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83" y="6173346"/>
            <a:ext cx="1732209" cy="5138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0E00026-E9EF-7140-9994-59DCE2B8E7C6}"/>
              </a:ext>
            </a:extLst>
          </p:cNvPr>
          <p:cNvSpPr/>
          <p:nvPr/>
        </p:nvSpPr>
        <p:spPr>
          <a:xfrm>
            <a:off x="284813" y="177588"/>
            <a:ext cx="4381712" cy="3764825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6FADCF-B848-B349-B5D6-D661CD46568C}"/>
              </a:ext>
            </a:extLst>
          </p:cNvPr>
          <p:cNvSpPr txBox="1"/>
          <p:nvPr/>
        </p:nvSpPr>
        <p:spPr>
          <a:xfrm>
            <a:off x="7863512" y="3681207"/>
            <a:ext cx="4381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elvetica" pitchFamily="2" charset="0"/>
              </a:rPr>
              <a:t>SAN ANTONIO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E4683-A10C-A145-B07E-B64C628706D4}"/>
              </a:ext>
            </a:extLst>
          </p:cNvPr>
          <p:cNvSpPr txBox="1"/>
          <p:nvPr/>
        </p:nvSpPr>
        <p:spPr>
          <a:xfrm>
            <a:off x="7893492" y="4011927"/>
            <a:ext cx="4237057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200" dirty="0">
                <a:solidFill>
                  <a:schemeClr val="bg1"/>
                </a:solidFill>
                <a:latin typeface="Helvetica" pitchFamily="2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58986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Multiple Award Schedules (MAS)</a:t>
            </a:r>
            <a:br>
              <a:rPr lang="en-US" dirty="0"/>
            </a:br>
            <a:r>
              <a:rPr lang="en-US" sz="4000" dirty="0"/>
              <a:t>Stephanie </a:t>
            </a:r>
            <a:r>
              <a:rPr lang="en-US" sz="4000" dirty="0" err="1"/>
              <a:t>Shutt</a:t>
            </a:r>
            <a:br>
              <a:rPr lang="en-US" sz="4000" dirty="0"/>
            </a:br>
            <a:r>
              <a:rPr lang="en-US" sz="4000" dirty="0"/>
              <a:t>MAS Program Management Office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38ED5-54D3-F746-B23F-4D21C5D68E0E}"/>
              </a:ext>
            </a:extLst>
          </p:cNvPr>
          <p:cNvSpPr/>
          <p:nvPr/>
        </p:nvSpPr>
        <p:spPr>
          <a:xfrm>
            <a:off x="21757" y="6028267"/>
            <a:ext cx="12148486" cy="8297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                                    9</a:t>
            </a:r>
            <a:r>
              <a:rPr lang="en-US" sz="2400" baseline="30000" dirty="0"/>
              <a:t>th</a:t>
            </a:r>
            <a:r>
              <a:rPr lang="en-US" sz="2400" dirty="0"/>
              <a:t> Annual Veteran Entrepreneur Training Symposium</a:t>
            </a:r>
          </a:p>
          <a:p>
            <a:r>
              <a:rPr lang="en-US" sz="2000" dirty="0"/>
              <a:t>                                              </a:t>
            </a:r>
            <a:r>
              <a:rPr lang="en-US" sz="2400" dirty="0"/>
              <a:t>May 29 – 31,  2019 | San Antonio, Texas</a:t>
            </a:r>
            <a:endParaRPr lang="en-US" sz="2000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F3CB103-7BB8-1245-9B7E-901FB2A7C6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83" y="6173346"/>
            <a:ext cx="1732209" cy="5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4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1DC7-065C-3D44-A3A8-D5B41C0C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3FE8E-A301-8E4F-8D74-14F8D984D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00199"/>
          </a:xfrm>
        </p:spPr>
        <p:txBody>
          <a:bodyPr/>
          <a:lstStyle/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 Consolidation</a:t>
            </a:r>
          </a:p>
          <a:p>
            <a:pPr marL="76200" lv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Char char="●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to find Information</a:t>
            </a: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38ED5-54D3-F746-B23F-4D21C5D68E0E}"/>
              </a:ext>
            </a:extLst>
          </p:cNvPr>
          <p:cNvSpPr/>
          <p:nvPr/>
        </p:nvSpPr>
        <p:spPr>
          <a:xfrm>
            <a:off x="21757" y="6028267"/>
            <a:ext cx="12148486" cy="82973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                                      9</a:t>
            </a:r>
            <a:r>
              <a:rPr lang="en-US" sz="2400" baseline="30000" dirty="0"/>
              <a:t>th</a:t>
            </a:r>
            <a:r>
              <a:rPr lang="en-US" sz="2400" dirty="0"/>
              <a:t> Annual Veteran Entrepreneur Training Symposium</a:t>
            </a:r>
          </a:p>
          <a:p>
            <a:r>
              <a:rPr lang="en-US" sz="2000" dirty="0"/>
              <a:t>                                              </a:t>
            </a:r>
            <a:r>
              <a:rPr lang="en-US" sz="2400" dirty="0"/>
              <a:t>May 29 – 31,  2019 | San Antonio, Texas</a:t>
            </a:r>
            <a:endParaRPr lang="en-US" sz="2000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F3CB103-7BB8-1245-9B7E-901FB2A7C6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83" y="6173346"/>
            <a:ext cx="1732209" cy="5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7;p28"/>
          <p:cNvPicPr preferRelativeResize="0"/>
          <p:nvPr/>
        </p:nvPicPr>
        <p:blipFill rotWithShape="1">
          <a:blip r:embed="rId2">
            <a:alphaModFix/>
          </a:blip>
          <a:srcRect l="11543" t="21153" r="24505" b="3661"/>
          <a:stretch/>
        </p:blipFill>
        <p:spPr>
          <a:xfrm>
            <a:off x="1524000" y="1"/>
            <a:ext cx="9144000" cy="5964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53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11943-B783-9F49-A256-E5F80A4A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and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1C5C-3B8E-8E4E-85A5-5D3FC3FBC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7328"/>
          </a:xfrm>
        </p:spPr>
        <p:txBody>
          <a:bodyPr/>
          <a:lstStyle/>
          <a:p>
            <a:pPr marL="457200" lvl="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 (interact.gsa.gov)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Search: Multiple Award Schedules group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advanced Notices of Mass Modification or Refreshes to the solicitation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a Comment feature to ask additional questions</a:t>
            </a:r>
          </a:p>
          <a:p>
            <a:pPr marL="457200" lvl="0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●"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Vendor Support Center (vsc.gsa.gov)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Updates and information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Font typeface="Arial"/>
              <a:buChar char="○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Administration section</a:t>
            </a:r>
          </a:p>
          <a:p>
            <a:pPr marL="457200" lvl="0" indent="-381000">
              <a:spcBef>
                <a:spcPts val="0"/>
              </a:spcBef>
              <a:buClr>
                <a:srgbClr val="000000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also email </a:t>
            </a:r>
            <a:r>
              <a:rPr lang="en-US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maspmo@gsa.gov</a:t>
            </a:r>
            <a:endParaRPr lang="en-US"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30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382C-9B6F-A64C-96E3-35C38384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2770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TS19 Speaker Presentation Template" id="{0AB48F63-8598-1644-99E1-A44A68BE99B6}" vid="{070F30C2-EEC7-D844-9335-67206EF77F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</Words>
  <Application>Microsoft Macintosh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Office Theme</vt:lpstr>
      <vt:lpstr>PowerPoint Presentation</vt:lpstr>
      <vt:lpstr>Multiple Award Schedules (MAS) Stephanie Shutt MAS Program Management Office</vt:lpstr>
      <vt:lpstr>Topics</vt:lpstr>
      <vt:lpstr>PowerPoint Presentation</vt:lpstr>
      <vt:lpstr>Updates and Information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 Morgan</dc:creator>
  <cp:lastModifiedBy>Earl Morgan</cp:lastModifiedBy>
  <cp:revision>1</cp:revision>
  <dcterms:created xsi:type="dcterms:W3CDTF">2019-06-11T14:05:57Z</dcterms:created>
  <dcterms:modified xsi:type="dcterms:W3CDTF">2019-06-11T14:06:30Z</dcterms:modified>
</cp:coreProperties>
</file>