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1" r:id="rId3"/>
    <p:sldId id="262" r:id="rId4"/>
    <p:sldId id="263" r:id="rId5"/>
    <p:sldId id="264" r:id="rId6"/>
    <p:sldId id="265" r:id="rId7"/>
    <p:sldId id="266" r:id="rId8"/>
    <p:sldId id="257" r:id="rId9"/>
    <p:sldId id="258" r:id="rId10"/>
    <p:sldId id="286" r:id="rId11"/>
    <p:sldId id="289" r:id="rId12"/>
    <p:sldId id="293" r:id="rId13"/>
    <p:sldId id="294" r:id="rId14"/>
    <p:sldId id="277" r:id="rId15"/>
    <p:sldId id="292" r:id="rId16"/>
    <p:sldId id="295" r:id="rId17"/>
    <p:sldId id="296" r:id="rId18"/>
    <p:sldId id="298" r:id="rId19"/>
    <p:sldId id="297" r:id="rId20"/>
    <p:sldId id="299"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3A5FF-E891-40C8-9A42-6BDBB0905BD2}" v="135" dt="2019-05-22T04:31:1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2"/>
    <p:restoredTop sz="94627"/>
  </p:normalViewPr>
  <p:slideViewPr>
    <p:cSldViewPr snapToGrid="0" snapToObjects="1">
      <p:cViewPr varScale="1">
        <p:scale>
          <a:sx n="55" d="100"/>
          <a:sy n="55" d="100"/>
        </p:scale>
        <p:origin x="102" y="2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 Wilson" userId="ad822135-4e6d-4195-b779-7afaa8dd0463" providerId="ADAL" clId="{BA73A5FF-E891-40C8-9A42-6BDBB0905BD2}"/>
    <pc:docChg chg="undo custSel mod addSld delSld modSld">
      <pc:chgData name="Tan Wilson" userId="ad822135-4e6d-4195-b779-7afaa8dd0463" providerId="ADAL" clId="{BA73A5FF-E891-40C8-9A42-6BDBB0905BD2}" dt="2019-05-22T04:31:22.772" v="473" actId="14100"/>
      <pc:docMkLst>
        <pc:docMk/>
      </pc:docMkLst>
      <pc:sldChg chg="addSp delSp modSp">
        <pc:chgData name="Tan Wilson" userId="ad822135-4e6d-4195-b779-7afaa8dd0463" providerId="ADAL" clId="{BA73A5FF-E891-40C8-9A42-6BDBB0905BD2}" dt="2019-05-20T05:18:59.457" v="213" actId="478"/>
        <pc:sldMkLst>
          <pc:docMk/>
          <pc:sldMk cId="2589861202" sldId="256"/>
        </pc:sldMkLst>
        <pc:spChg chg="del mod">
          <ac:chgData name="Tan Wilson" userId="ad822135-4e6d-4195-b779-7afaa8dd0463" providerId="ADAL" clId="{BA73A5FF-E891-40C8-9A42-6BDBB0905BD2}" dt="2019-05-20T05:18:59.457" v="213" actId="478"/>
          <ac:spMkLst>
            <pc:docMk/>
            <pc:sldMk cId="2589861202" sldId="256"/>
            <ac:spMk id="2" creationId="{65F23A63-BC4D-BA46-A2FA-8703BD07F02A}"/>
          </ac:spMkLst>
        </pc:spChg>
        <pc:spChg chg="del">
          <ac:chgData name="Tan Wilson" userId="ad822135-4e6d-4195-b779-7afaa8dd0463" providerId="ADAL" clId="{BA73A5FF-E891-40C8-9A42-6BDBB0905BD2}" dt="2019-05-20T05:18:44.118" v="207" actId="478"/>
          <ac:spMkLst>
            <pc:docMk/>
            <pc:sldMk cId="2589861202" sldId="256"/>
            <ac:spMk id="17" creationId="{C0E00026-E9EF-7140-9994-59DCE2B8E7C6}"/>
          </ac:spMkLst>
        </pc:spChg>
        <pc:spChg chg="del">
          <ac:chgData name="Tan Wilson" userId="ad822135-4e6d-4195-b779-7afaa8dd0463" providerId="ADAL" clId="{BA73A5FF-E891-40C8-9A42-6BDBB0905BD2}" dt="2019-05-20T05:18:40.538" v="206" actId="478"/>
          <ac:spMkLst>
            <pc:docMk/>
            <pc:sldMk cId="2589861202" sldId="256"/>
            <ac:spMk id="18" creationId="{53DE4683-A10C-A145-B07E-B64C628706D4}"/>
          </ac:spMkLst>
        </pc:spChg>
        <pc:picChg chg="add del mod">
          <ac:chgData name="Tan Wilson" userId="ad822135-4e6d-4195-b779-7afaa8dd0463" providerId="ADAL" clId="{BA73A5FF-E891-40C8-9A42-6BDBB0905BD2}" dt="2019-05-20T05:18:34.790" v="205" actId="478"/>
          <ac:picMkLst>
            <pc:docMk/>
            <pc:sldMk cId="2589861202" sldId="256"/>
            <ac:picMk id="7" creationId="{664E27E2-0918-794F-9767-1D7D068D181C}"/>
          </ac:picMkLst>
        </pc:picChg>
      </pc:sldChg>
      <pc:sldChg chg="addSp delSp modSp mod setBg">
        <pc:chgData name="Tan Wilson" userId="ad822135-4e6d-4195-b779-7afaa8dd0463" providerId="ADAL" clId="{BA73A5FF-E891-40C8-9A42-6BDBB0905BD2}" dt="2019-05-22T04:28:20.982" v="453" actId="1076"/>
        <pc:sldMkLst>
          <pc:docMk/>
          <pc:sldMk cId="1112116084" sldId="257"/>
        </pc:sldMkLst>
        <pc:spChg chg="mod">
          <ac:chgData name="Tan Wilson" userId="ad822135-4e6d-4195-b779-7afaa8dd0463" providerId="ADAL" clId="{BA73A5FF-E891-40C8-9A42-6BDBB0905BD2}" dt="2019-05-22T04:15:14.785" v="401" actId="113"/>
          <ac:spMkLst>
            <pc:docMk/>
            <pc:sldMk cId="1112116084" sldId="257"/>
            <ac:spMk id="2" creationId="{CD811DC7-065C-3D44-A3A8-D5B41C0C8099}"/>
          </ac:spMkLst>
        </pc:spChg>
        <pc:spChg chg="mod">
          <ac:chgData name="Tan Wilson" userId="ad822135-4e6d-4195-b779-7afaa8dd0463" providerId="ADAL" clId="{BA73A5FF-E891-40C8-9A42-6BDBB0905BD2}" dt="2019-05-20T05:08:37.078" v="121" actId="255"/>
          <ac:spMkLst>
            <pc:docMk/>
            <pc:sldMk cId="1112116084" sldId="257"/>
            <ac:spMk id="3" creationId="{57F3FE8E-A301-8E4F-8D74-14F8D984DE05}"/>
          </ac:spMkLst>
        </pc:spChg>
        <pc:spChg chg="mod">
          <ac:chgData name="Tan Wilson" userId="ad822135-4e6d-4195-b779-7afaa8dd0463" providerId="ADAL" clId="{BA73A5FF-E891-40C8-9A42-6BDBB0905BD2}" dt="2019-05-20T05:07:41.455" v="113" actId="26606"/>
          <ac:spMkLst>
            <pc:docMk/>
            <pc:sldMk cId="1112116084" sldId="257"/>
            <ac:spMk id="5" creationId="{EED38ED5-54D3-F746-B23F-4D21C5D68E0E}"/>
          </ac:spMkLst>
        </pc:spChg>
        <pc:picChg chg="del mod">
          <ac:chgData name="Tan Wilson" userId="ad822135-4e6d-4195-b779-7afaa8dd0463" providerId="ADAL" clId="{BA73A5FF-E891-40C8-9A42-6BDBB0905BD2}" dt="2019-05-22T04:28:14.020" v="452"/>
          <ac:picMkLst>
            <pc:docMk/>
            <pc:sldMk cId="1112116084" sldId="257"/>
            <ac:picMk id="4" creationId="{B762B3AA-7B37-4579-81AA-6597F90E63CD}"/>
          </ac:picMkLst>
        </pc:picChg>
        <pc:picChg chg="mod">
          <ac:chgData name="Tan Wilson" userId="ad822135-4e6d-4195-b779-7afaa8dd0463" providerId="ADAL" clId="{BA73A5FF-E891-40C8-9A42-6BDBB0905BD2}" dt="2019-05-22T04:28:20.982" v="453" actId="1076"/>
          <ac:picMkLst>
            <pc:docMk/>
            <pc:sldMk cId="1112116084" sldId="257"/>
            <ac:picMk id="7" creationId="{1F79C972-AAA3-4117-AD42-B829894BFBB4}"/>
          </ac:picMkLst>
        </pc:picChg>
        <pc:picChg chg="add del mod ord">
          <ac:chgData name="Tan Wilson" userId="ad822135-4e6d-4195-b779-7afaa8dd0463" providerId="ADAL" clId="{BA73A5FF-E891-40C8-9A42-6BDBB0905BD2}" dt="2019-05-22T04:23:34.315" v="425"/>
          <ac:picMkLst>
            <pc:docMk/>
            <pc:sldMk cId="1112116084" sldId="257"/>
            <ac:picMk id="11" creationId="{10BF7046-C13B-4970-84FD-BA7864CA410D}"/>
          </ac:picMkLst>
        </pc:picChg>
      </pc:sldChg>
      <pc:sldChg chg="addSp delSp modSp mod setBg">
        <pc:chgData name="Tan Wilson" userId="ad822135-4e6d-4195-b779-7afaa8dd0463" providerId="ADAL" clId="{BA73A5FF-E891-40C8-9A42-6BDBB0905BD2}" dt="2019-05-22T04:15:41.367" v="403" actId="113"/>
        <pc:sldMkLst>
          <pc:docMk/>
          <pc:sldMk cId="527709677" sldId="258"/>
        </pc:sldMkLst>
        <pc:spChg chg="mod">
          <ac:chgData name="Tan Wilson" userId="ad822135-4e6d-4195-b779-7afaa8dd0463" providerId="ADAL" clId="{BA73A5FF-E891-40C8-9A42-6BDBB0905BD2}" dt="2019-05-22T04:15:41.367" v="403" actId="113"/>
          <ac:spMkLst>
            <pc:docMk/>
            <pc:sldMk cId="527709677" sldId="258"/>
            <ac:spMk id="2" creationId="{3D7E382C-9B6F-A64C-96E3-35C383842477}"/>
          </ac:spMkLst>
        </pc:spChg>
        <pc:spChg chg="del mod">
          <ac:chgData name="Tan Wilson" userId="ad822135-4e6d-4195-b779-7afaa8dd0463" providerId="ADAL" clId="{BA73A5FF-E891-40C8-9A42-6BDBB0905BD2}" dt="2019-05-20T05:09:24.305" v="127" actId="478"/>
          <ac:spMkLst>
            <pc:docMk/>
            <pc:sldMk cId="527709677" sldId="258"/>
            <ac:spMk id="3" creationId="{1624AB6D-B9C2-A64E-AF36-E46D4BEE1667}"/>
          </ac:spMkLst>
        </pc:spChg>
        <pc:spChg chg="add del">
          <ac:chgData name="Tan Wilson" userId="ad822135-4e6d-4195-b779-7afaa8dd0463" providerId="ADAL" clId="{BA73A5FF-E891-40C8-9A42-6BDBB0905BD2}" dt="2019-05-20T05:09:58.110" v="130" actId="26606"/>
          <ac:spMkLst>
            <pc:docMk/>
            <pc:sldMk cId="527709677" sldId="258"/>
            <ac:spMk id="9" creationId="{D12DDE76-C203-4047-9998-63900085B5E8}"/>
          </ac:spMkLst>
        </pc:spChg>
        <pc:graphicFrameChg chg="add mod modGraphic">
          <ac:chgData name="Tan Wilson" userId="ad822135-4e6d-4195-b779-7afaa8dd0463" providerId="ADAL" clId="{BA73A5FF-E891-40C8-9A42-6BDBB0905BD2}" dt="2019-05-20T05:10:34.880" v="141" actId="1076"/>
          <ac:graphicFrameMkLst>
            <pc:docMk/>
            <pc:sldMk cId="527709677" sldId="258"/>
            <ac:graphicFrameMk id="4" creationId="{9855D252-5BB4-4838-A3DB-D6B15E598562}"/>
          </ac:graphicFrameMkLst>
        </pc:graphicFrameChg>
      </pc:sldChg>
      <pc:sldChg chg="addSp delSp modSp">
        <pc:chgData name="Tan Wilson" userId="ad822135-4e6d-4195-b779-7afaa8dd0463" providerId="ADAL" clId="{BA73A5FF-E891-40C8-9A42-6BDBB0905BD2}" dt="2019-05-22T04:17:57.375" v="414" actId="207"/>
        <pc:sldMkLst>
          <pc:docMk/>
          <pc:sldMk cId="923125664" sldId="262"/>
        </pc:sldMkLst>
        <pc:spChg chg="add del mod">
          <ac:chgData name="Tan Wilson" userId="ad822135-4e6d-4195-b779-7afaa8dd0463" providerId="ADAL" clId="{BA73A5FF-E891-40C8-9A42-6BDBB0905BD2}" dt="2019-05-22T04:17:54.062" v="413" actId="207"/>
          <ac:spMkLst>
            <pc:docMk/>
            <pc:sldMk cId="923125664" sldId="262"/>
            <ac:spMk id="3" creationId="{E816546B-D798-414C-AF1E-62554538BEE4}"/>
          </ac:spMkLst>
        </pc:spChg>
        <pc:spChg chg="add del">
          <ac:chgData name="Tan Wilson" userId="ad822135-4e6d-4195-b779-7afaa8dd0463" providerId="ADAL" clId="{BA73A5FF-E891-40C8-9A42-6BDBB0905BD2}" dt="2019-05-20T04:57:07.269" v="2"/>
          <ac:spMkLst>
            <pc:docMk/>
            <pc:sldMk cId="923125664" sldId="262"/>
            <ac:spMk id="4" creationId="{03BC502D-8CB0-4D6C-A305-D3FA99232EA3}"/>
          </ac:spMkLst>
        </pc:spChg>
        <pc:spChg chg="add del mod">
          <ac:chgData name="Tan Wilson" userId="ad822135-4e6d-4195-b779-7afaa8dd0463" providerId="ADAL" clId="{BA73A5FF-E891-40C8-9A42-6BDBB0905BD2}" dt="2019-05-22T04:05:19.029" v="326"/>
          <ac:spMkLst>
            <pc:docMk/>
            <pc:sldMk cId="923125664" sldId="262"/>
            <ac:spMk id="4" creationId="{49E2FB79-04B3-41A6-8C02-9C3351697C05}"/>
          </ac:spMkLst>
        </pc:spChg>
        <pc:spChg chg="add mod">
          <ac:chgData name="Tan Wilson" userId="ad822135-4e6d-4195-b779-7afaa8dd0463" providerId="ADAL" clId="{BA73A5FF-E891-40C8-9A42-6BDBB0905BD2}" dt="2019-05-22T04:09:11.394" v="371" actId="1076"/>
          <ac:spMkLst>
            <pc:docMk/>
            <pc:sldMk cId="923125664" sldId="262"/>
            <ac:spMk id="5" creationId="{A3A9BF1E-8181-4D37-8FD3-B4F7C9D40657}"/>
          </ac:spMkLst>
        </pc:spChg>
        <pc:spChg chg="add mod">
          <ac:chgData name="Tan Wilson" userId="ad822135-4e6d-4195-b779-7afaa8dd0463" providerId="ADAL" clId="{BA73A5FF-E891-40C8-9A42-6BDBB0905BD2}" dt="2019-05-22T04:09:01.079" v="369" actId="14100"/>
          <ac:spMkLst>
            <pc:docMk/>
            <pc:sldMk cId="923125664" sldId="262"/>
            <ac:spMk id="7" creationId="{C3CCA2A2-BFFA-45AE-88DA-876E405416AD}"/>
          </ac:spMkLst>
        </pc:spChg>
        <pc:spChg chg="add mod">
          <ac:chgData name="Tan Wilson" userId="ad822135-4e6d-4195-b779-7afaa8dd0463" providerId="ADAL" clId="{BA73A5FF-E891-40C8-9A42-6BDBB0905BD2}" dt="2019-05-22T04:07:02.564" v="348"/>
          <ac:spMkLst>
            <pc:docMk/>
            <pc:sldMk cId="923125664" sldId="262"/>
            <ac:spMk id="8" creationId="{6A39CD50-0534-4A2C-A508-2746C98DCDE0}"/>
          </ac:spMkLst>
        </pc:spChg>
        <pc:spChg chg="add mod">
          <ac:chgData name="Tan Wilson" userId="ad822135-4e6d-4195-b779-7afaa8dd0463" providerId="ADAL" clId="{BA73A5FF-E891-40C8-9A42-6BDBB0905BD2}" dt="2019-05-22T04:17:57.375" v="414" actId="207"/>
          <ac:spMkLst>
            <pc:docMk/>
            <pc:sldMk cId="923125664" sldId="262"/>
            <ac:spMk id="9" creationId="{3CBD568F-BDA3-42D6-AEBE-6742AEE10919}"/>
          </ac:spMkLst>
        </pc:spChg>
        <pc:picChg chg="add mod">
          <ac:chgData name="Tan Wilson" userId="ad822135-4e6d-4195-b779-7afaa8dd0463" providerId="ADAL" clId="{BA73A5FF-E891-40C8-9A42-6BDBB0905BD2}" dt="2019-05-22T04:05:02.629" v="320" actId="1076"/>
          <ac:picMkLst>
            <pc:docMk/>
            <pc:sldMk cId="923125664" sldId="262"/>
            <ac:picMk id="2" creationId="{50F06B57-6D94-4F13-99A6-01663D20338C}"/>
          </ac:picMkLst>
        </pc:picChg>
        <pc:picChg chg="add del mod">
          <ac:chgData name="Tan Wilson" userId="ad822135-4e6d-4195-b779-7afaa8dd0463" providerId="ADAL" clId="{BA73A5FF-E891-40C8-9A42-6BDBB0905BD2}" dt="2019-05-22T04:05:19.029" v="324" actId="478"/>
          <ac:picMkLst>
            <pc:docMk/>
            <pc:sldMk cId="923125664" sldId="262"/>
            <ac:picMk id="6" creationId="{1BA58A7C-64E8-43C2-80CA-05CA2556578F}"/>
          </ac:picMkLst>
        </pc:picChg>
      </pc:sldChg>
      <pc:sldChg chg="addSp delSp modSp add mod setBg setClrOvrMap">
        <pc:chgData name="Tan Wilson" userId="ad822135-4e6d-4195-b779-7afaa8dd0463" providerId="ADAL" clId="{BA73A5FF-E891-40C8-9A42-6BDBB0905BD2}" dt="2019-05-22T04:27:52.292" v="450"/>
        <pc:sldMkLst>
          <pc:docMk/>
          <pc:sldMk cId="1304475299" sldId="263"/>
        </pc:sldMkLst>
        <pc:spChg chg="add mod">
          <ac:chgData name="Tan Wilson" userId="ad822135-4e6d-4195-b779-7afaa8dd0463" providerId="ADAL" clId="{BA73A5FF-E891-40C8-9A42-6BDBB0905BD2}" dt="2019-05-20T04:58:55.736" v="23" actId="1076"/>
          <ac:spMkLst>
            <pc:docMk/>
            <pc:sldMk cId="1304475299" sldId="263"/>
            <ac:spMk id="2" creationId="{6A899A8E-9E0B-45C3-BCED-B50E708282C5}"/>
          </ac:spMkLst>
        </pc:spChg>
        <pc:spChg chg="add mod ord">
          <ac:chgData name="Tan Wilson" userId="ad822135-4e6d-4195-b779-7afaa8dd0463" providerId="ADAL" clId="{BA73A5FF-E891-40C8-9A42-6BDBB0905BD2}" dt="2019-05-20T04:59:08.585" v="27" actId="113"/>
          <ac:spMkLst>
            <pc:docMk/>
            <pc:sldMk cId="1304475299" sldId="263"/>
            <ac:spMk id="3" creationId="{E91ADE35-0302-4E94-97B0-1A07CC7AC7AA}"/>
          </ac:spMkLst>
        </pc:spChg>
        <pc:spChg chg="add del">
          <ac:chgData name="Tan Wilson" userId="ad822135-4e6d-4195-b779-7afaa8dd0463" providerId="ADAL" clId="{BA73A5FF-E891-40C8-9A42-6BDBB0905BD2}" dt="2019-05-20T04:58:25.756" v="16" actId="26606"/>
          <ac:spMkLst>
            <pc:docMk/>
            <pc:sldMk cId="1304475299" sldId="263"/>
            <ac:spMk id="9" creationId="{4F74D28C-3268-4E35-8EE1-D92CB4A85A7D}"/>
          </ac:spMkLst>
        </pc:spChg>
        <pc:spChg chg="add del">
          <ac:chgData name="Tan Wilson" userId="ad822135-4e6d-4195-b779-7afaa8dd0463" providerId="ADAL" clId="{BA73A5FF-E891-40C8-9A42-6BDBB0905BD2}" dt="2019-05-20T04:58:25.756" v="16" actId="26606"/>
          <ac:spMkLst>
            <pc:docMk/>
            <pc:sldMk cId="1304475299" sldId="263"/>
            <ac:spMk id="11" creationId="{58D44E42-C462-4105-BC86-FE75B4E3C4AF}"/>
          </ac:spMkLst>
        </pc:spChg>
        <pc:spChg chg="add del">
          <ac:chgData name="Tan Wilson" userId="ad822135-4e6d-4195-b779-7afaa8dd0463" providerId="ADAL" clId="{BA73A5FF-E891-40C8-9A42-6BDBB0905BD2}" dt="2019-05-20T04:58:37.096" v="18" actId="26606"/>
          <ac:spMkLst>
            <pc:docMk/>
            <pc:sldMk cId="1304475299" sldId="263"/>
            <ac:spMk id="13" creationId="{CF62D2A7-8207-488C-9F46-316BA81A16C8}"/>
          </ac:spMkLst>
        </pc:spChg>
        <pc:spChg chg="add">
          <ac:chgData name="Tan Wilson" userId="ad822135-4e6d-4195-b779-7afaa8dd0463" providerId="ADAL" clId="{BA73A5FF-E891-40C8-9A42-6BDBB0905BD2}" dt="2019-05-20T04:58:40.518" v="21" actId="26606"/>
          <ac:spMkLst>
            <pc:docMk/>
            <pc:sldMk cId="1304475299" sldId="263"/>
            <ac:spMk id="17" creationId="{CF62D2A7-8207-488C-9F46-316BA81A16C8}"/>
          </ac:spMkLst>
        </pc:spChg>
        <pc:picChg chg="del mod">
          <ac:chgData name="Tan Wilson" userId="ad822135-4e6d-4195-b779-7afaa8dd0463" providerId="ADAL" clId="{BA73A5FF-E891-40C8-9A42-6BDBB0905BD2}" dt="2019-05-22T04:27:51.465" v="449"/>
          <ac:picMkLst>
            <pc:docMk/>
            <pc:sldMk cId="1304475299" sldId="263"/>
            <ac:picMk id="4" creationId="{D8BAD45E-0649-48D5-869A-E8AF6098F20D}"/>
          </ac:picMkLst>
        </pc:picChg>
        <pc:picChg chg="add del mod">
          <ac:chgData name="Tan Wilson" userId="ad822135-4e6d-4195-b779-7afaa8dd0463" providerId="ADAL" clId="{BA73A5FF-E891-40C8-9A42-6BDBB0905BD2}" dt="2019-05-22T04:22:31.277" v="420"/>
          <ac:picMkLst>
            <pc:docMk/>
            <pc:sldMk cId="1304475299" sldId="263"/>
            <ac:picMk id="4" creationId="{ED81B6CA-BD43-4DD7-A96A-6B3627E62A9E}"/>
          </ac:picMkLst>
        </pc:picChg>
        <pc:picChg chg="add del mod">
          <ac:chgData name="Tan Wilson" userId="ad822135-4e6d-4195-b779-7afaa8dd0463" providerId="ADAL" clId="{BA73A5FF-E891-40C8-9A42-6BDBB0905BD2}" dt="2019-05-22T04:27:52.292" v="450"/>
          <ac:picMkLst>
            <pc:docMk/>
            <pc:sldMk cId="1304475299" sldId="263"/>
            <ac:picMk id="5" creationId="{206CCF18-C568-4A06-9040-1D2CDE408F73}"/>
          </ac:picMkLst>
        </pc:picChg>
        <pc:cxnChg chg="add del">
          <ac:chgData name="Tan Wilson" userId="ad822135-4e6d-4195-b779-7afaa8dd0463" providerId="ADAL" clId="{BA73A5FF-E891-40C8-9A42-6BDBB0905BD2}" dt="2019-05-20T04:58:40.506" v="20" actId="26606"/>
          <ac:cxnSpMkLst>
            <pc:docMk/>
            <pc:sldMk cId="1304475299" sldId="263"/>
            <ac:cxnSpMk id="15" creationId="{E4A809D5-3600-46D4-A466-67F2349A54FB}"/>
          </ac:cxnSpMkLst>
        </pc:cxnChg>
      </pc:sldChg>
      <pc:sldChg chg="addSp delSp modSp add">
        <pc:chgData name="Tan Wilson" userId="ad822135-4e6d-4195-b779-7afaa8dd0463" providerId="ADAL" clId="{BA73A5FF-E891-40C8-9A42-6BDBB0905BD2}" dt="2019-05-22T04:28:04.062" v="451"/>
        <pc:sldMkLst>
          <pc:docMk/>
          <pc:sldMk cId="555110884" sldId="264"/>
        </pc:sldMkLst>
        <pc:spChg chg="add mod">
          <ac:chgData name="Tan Wilson" userId="ad822135-4e6d-4195-b779-7afaa8dd0463" providerId="ADAL" clId="{BA73A5FF-E891-40C8-9A42-6BDBB0905BD2}" dt="2019-05-22T04:11:07.208" v="387" actId="113"/>
          <ac:spMkLst>
            <pc:docMk/>
            <pc:sldMk cId="555110884" sldId="264"/>
            <ac:spMk id="2" creationId="{48440F87-773A-490E-AF97-5564CC2A3A17}"/>
          </ac:spMkLst>
        </pc:spChg>
        <pc:spChg chg="add del mod">
          <ac:chgData name="Tan Wilson" userId="ad822135-4e6d-4195-b779-7afaa8dd0463" providerId="ADAL" clId="{BA73A5FF-E891-40C8-9A42-6BDBB0905BD2}" dt="2019-05-22T04:22:58.248" v="422"/>
          <ac:spMkLst>
            <pc:docMk/>
            <pc:sldMk cId="555110884" sldId="264"/>
            <ac:spMk id="3" creationId="{B3BD8360-3F3A-4BCB-9052-4C2195BAAE6F}"/>
          </ac:spMkLst>
        </pc:spChg>
        <pc:spChg chg="mod">
          <ac:chgData name="Tan Wilson" userId="ad822135-4e6d-4195-b779-7afaa8dd0463" providerId="ADAL" clId="{BA73A5FF-E891-40C8-9A42-6BDBB0905BD2}" dt="2019-05-22T04:10:30.386" v="381" actId="255"/>
          <ac:spMkLst>
            <pc:docMk/>
            <pc:sldMk cId="555110884" sldId="264"/>
            <ac:spMk id="5" creationId="{42B1146B-C59C-4EE3-85CF-2357B7ABB402}"/>
          </ac:spMkLst>
        </pc:spChg>
        <pc:spChg chg="mod">
          <ac:chgData name="Tan Wilson" userId="ad822135-4e6d-4195-b779-7afaa8dd0463" providerId="ADAL" clId="{BA73A5FF-E891-40C8-9A42-6BDBB0905BD2}" dt="2019-05-22T04:10:35.993" v="382" actId="255"/>
          <ac:spMkLst>
            <pc:docMk/>
            <pc:sldMk cId="555110884" sldId="264"/>
            <ac:spMk id="6" creationId="{9AFFFDD0-CCBE-4981-94A6-BC465951ABBA}"/>
          </ac:spMkLst>
        </pc:spChg>
        <pc:spChg chg="mod">
          <ac:chgData name="Tan Wilson" userId="ad822135-4e6d-4195-b779-7afaa8dd0463" providerId="ADAL" clId="{BA73A5FF-E891-40C8-9A42-6BDBB0905BD2}" dt="2019-05-22T04:10:46.214" v="383" actId="255"/>
          <ac:spMkLst>
            <pc:docMk/>
            <pc:sldMk cId="555110884" sldId="264"/>
            <ac:spMk id="7" creationId="{3771A019-E9EA-4B20-84A5-CCB783C3F2D0}"/>
          </ac:spMkLst>
        </pc:spChg>
        <pc:spChg chg="mod">
          <ac:chgData name="Tan Wilson" userId="ad822135-4e6d-4195-b779-7afaa8dd0463" providerId="ADAL" clId="{BA73A5FF-E891-40C8-9A42-6BDBB0905BD2}" dt="2019-05-22T04:10:57.704" v="385" actId="255"/>
          <ac:spMkLst>
            <pc:docMk/>
            <pc:sldMk cId="555110884" sldId="264"/>
            <ac:spMk id="13" creationId="{3B6F1CCB-DEEE-4D97-AF0D-235404272D27}"/>
          </ac:spMkLst>
        </pc:spChg>
        <pc:spChg chg="mod">
          <ac:chgData name="Tan Wilson" userId="ad822135-4e6d-4195-b779-7afaa8dd0463" providerId="ADAL" clId="{BA73A5FF-E891-40C8-9A42-6BDBB0905BD2}" dt="2019-05-22T04:11:02.834" v="386" actId="255"/>
          <ac:spMkLst>
            <pc:docMk/>
            <pc:sldMk cId="555110884" sldId="264"/>
            <ac:spMk id="17" creationId="{A3E39507-6A71-427E-BEFF-EB53FC38CEF4}"/>
          </ac:spMkLst>
        </pc:spChg>
        <pc:spChg chg="mod">
          <ac:chgData name="Tan Wilson" userId="ad822135-4e6d-4195-b779-7afaa8dd0463" providerId="ADAL" clId="{BA73A5FF-E891-40C8-9A42-6BDBB0905BD2}" dt="2019-05-22T04:10:52.884" v="384" actId="255"/>
          <ac:spMkLst>
            <pc:docMk/>
            <pc:sldMk cId="555110884" sldId="264"/>
            <ac:spMk id="21" creationId="{D27404EB-B8C9-40A1-8D53-854BCD11BCA2}"/>
          </ac:spMkLst>
        </pc:spChg>
        <pc:grpChg chg="add del mod">
          <ac:chgData name="Tan Wilson" userId="ad822135-4e6d-4195-b779-7afaa8dd0463" providerId="ADAL" clId="{BA73A5FF-E891-40C8-9A42-6BDBB0905BD2}" dt="2019-05-22T04:22:58.248" v="422"/>
          <ac:grpSpMkLst>
            <pc:docMk/>
            <pc:sldMk cId="555110884" sldId="264"/>
            <ac:grpSpMk id="4" creationId="{6368C168-2697-4527-A406-FAE9FC9A06DA}"/>
          </ac:grpSpMkLst>
        </pc:grpChg>
        <pc:picChg chg="del">
          <ac:chgData name="Tan Wilson" userId="ad822135-4e6d-4195-b779-7afaa8dd0463" providerId="ADAL" clId="{BA73A5FF-E891-40C8-9A42-6BDBB0905BD2}" dt="2019-05-22T04:28:04.062" v="451"/>
          <ac:picMkLst>
            <pc:docMk/>
            <pc:sldMk cId="555110884" sldId="264"/>
            <ac:picMk id="22" creationId="{4DCBC1F7-02F3-48A8-9B15-79B9DBE27065}"/>
          </ac:picMkLst>
        </pc:picChg>
      </pc:sldChg>
      <pc:sldChg chg="addSp delSp modSp add mod setBg setClrOvrMap">
        <pc:chgData name="Tan Wilson" userId="ad822135-4e6d-4195-b779-7afaa8dd0463" providerId="ADAL" clId="{BA73A5FF-E891-40C8-9A42-6BDBB0905BD2}" dt="2019-05-22T04:23:24.322" v="424" actId="1076"/>
        <pc:sldMkLst>
          <pc:docMk/>
          <pc:sldMk cId="2825042015" sldId="265"/>
        </pc:sldMkLst>
        <pc:spChg chg="add mod">
          <ac:chgData name="Tan Wilson" userId="ad822135-4e6d-4195-b779-7afaa8dd0463" providerId="ADAL" clId="{BA73A5FF-E891-40C8-9A42-6BDBB0905BD2}" dt="2019-05-22T04:11:24.496" v="389" actId="113"/>
          <ac:spMkLst>
            <pc:docMk/>
            <pc:sldMk cId="2825042015" sldId="265"/>
            <ac:spMk id="2" creationId="{C7401AAB-562F-452B-8CC1-198B898657F7}"/>
          </ac:spMkLst>
        </pc:spChg>
        <pc:spChg chg="add mod ord">
          <ac:chgData name="Tan Wilson" userId="ad822135-4e6d-4195-b779-7afaa8dd0463" providerId="ADAL" clId="{BA73A5FF-E891-40C8-9A42-6BDBB0905BD2}" dt="2019-05-20T05:16:34.350" v="197" actId="26606"/>
          <ac:spMkLst>
            <pc:docMk/>
            <pc:sldMk cId="2825042015" sldId="265"/>
            <ac:spMk id="3" creationId="{FD3ACFDD-DF3A-4A2A-99F6-79B0A5B4F4E4}"/>
          </ac:spMkLst>
        </pc:spChg>
        <pc:spChg chg="add del">
          <ac:chgData name="Tan Wilson" userId="ad822135-4e6d-4195-b779-7afaa8dd0463" providerId="ADAL" clId="{BA73A5FF-E891-40C8-9A42-6BDBB0905BD2}" dt="2019-05-20T05:01:21.891" v="47" actId="26606"/>
          <ac:spMkLst>
            <pc:docMk/>
            <pc:sldMk cId="2825042015" sldId="265"/>
            <ac:spMk id="6" creationId="{F56F5174-31D9-4DBB-AAB7-A1FD7BDB1352}"/>
          </ac:spMkLst>
        </pc:spChg>
        <pc:spChg chg="add del">
          <ac:chgData name="Tan Wilson" userId="ad822135-4e6d-4195-b779-7afaa8dd0463" providerId="ADAL" clId="{BA73A5FF-E891-40C8-9A42-6BDBB0905BD2}" dt="2019-05-20T05:01:21.891" v="47" actId="26606"/>
          <ac:spMkLst>
            <pc:docMk/>
            <pc:sldMk cId="2825042015" sldId="265"/>
            <ac:spMk id="8" creationId="{F9A95BEE-6BB1-4A28-A8E6-A34B2E42EF87}"/>
          </ac:spMkLst>
        </pc:spChg>
        <pc:spChg chg="add del">
          <ac:chgData name="Tan Wilson" userId="ad822135-4e6d-4195-b779-7afaa8dd0463" providerId="ADAL" clId="{BA73A5FF-E891-40C8-9A42-6BDBB0905BD2}" dt="2019-05-20T05:01:03.006" v="37" actId="26606"/>
          <ac:spMkLst>
            <pc:docMk/>
            <pc:sldMk cId="2825042015" sldId="265"/>
            <ac:spMk id="9" creationId="{E862BE82-D00D-42C1-BF16-93AA37870C32}"/>
          </ac:spMkLst>
        </pc:spChg>
        <pc:spChg chg="add del">
          <ac:chgData name="Tan Wilson" userId="ad822135-4e6d-4195-b779-7afaa8dd0463" providerId="ADAL" clId="{BA73A5FF-E891-40C8-9A42-6BDBB0905BD2}" dt="2019-05-20T05:01:24.915" v="49" actId="26606"/>
          <ac:spMkLst>
            <pc:docMk/>
            <pc:sldMk cId="2825042015" sldId="265"/>
            <ac:spMk id="10" creationId="{CF62D2A7-8207-488C-9F46-316BA81A16C8}"/>
          </ac:spMkLst>
        </pc:spChg>
        <pc:spChg chg="add del">
          <ac:chgData name="Tan Wilson" userId="ad822135-4e6d-4195-b779-7afaa8dd0463" providerId="ADAL" clId="{BA73A5FF-E891-40C8-9A42-6BDBB0905BD2}" dt="2019-05-20T05:01:03.006" v="37" actId="26606"/>
          <ac:spMkLst>
            <pc:docMk/>
            <pc:sldMk cId="2825042015" sldId="265"/>
            <ac:spMk id="11" creationId="{F6D92C2D-1D3D-4974-918C-06579FB354A9}"/>
          </ac:spMkLst>
        </pc:spChg>
        <pc:spChg chg="add del">
          <ac:chgData name="Tan Wilson" userId="ad822135-4e6d-4195-b779-7afaa8dd0463" providerId="ADAL" clId="{BA73A5FF-E891-40C8-9A42-6BDBB0905BD2}" dt="2019-05-20T05:01:31.366" v="51" actId="26606"/>
          <ac:spMkLst>
            <pc:docMk/>
            <pc:sldMk cId="2825042015" sldId="265"/>
            <ac:spMk id="12" creationId="{4038CB10-1F5C-4D54-9DF7-12586DE5B007}"/>
          </ac:spMkLst>
        </pc:spChg>
        <pc:spChg chg="add del">
          <ac:chgData name="Tan Wilson" userId="ad822135-4e6d-4195-b779-7afaa8dd0463" providerId="ADAL" clId="{BA73A5FF-E891-40C8-9A42-6BDBB0905BD2}" dt="2019-05-20T05:01:07.198" v="39" actId="26606"/>
          <ac:spMkLst>
            <pc:docMk/>
            <pc:sldMk cId="2825042015" sldId="265"/>
            <ac:spMk id="13" creationId="{FBE3B62F-5853-4A3C-B050-6186351A7176}"/>
          </ac:spMkLst>
        </pc:spChg>
        <pc:spChg chg="add del">
          <ac:chgData name="Tan Wilson" userId="ad822135-4e6d-4195-b779-7afaa8dd0463" providerId="ADAL" clId="{BA73A5FF-E891-40C8-9A42-6BDBB0905BD2}" dt="2019-05-20T05:01:07.198" v="39" actId="26606"/>
          <ac:spMkLst>
            <pc:docMk/>
            <pc:sldMk cId="2825042015" sldId="265"/>
            <ac:spMk id="14" creationId="{EE1FC7B4-E4A7-4452-B413-1A623E3A7230}"/>
          </ac:spMkLst>
        </pc:spChg>
        <pc:spChg chg="add del">
          <ac:chgData name="Tan Wilson" userId="ad822135-4e6d-4195-b779-7afaa8dd0463" providerId="ADAL" clId="{BA73A5FF-E891-40C8-9A42-6BDBB0905BD2}" dt="2019-05-20T05:01:07.198" v="39" actId="26606"/>
          <ac:spMkLst>
            <pc:docMk/>
            <pc:sldMk cId="2825042015" sldId="265"/>
            <ac:spMk id="15" creationId="{E0709AF0-24F0-4486-B189-BE6386BDB198}"/>
          </ac:spMkLst>
        </pc:spChg>
        <pc:spChg chg="add del">
          <ac:chgData name="Tan Wilson" userId="ad822135-4e6d-4195-b779-7afaa8dd0463" providerId="ADAL" clId="{BA73A5FF-E891-40C8-9A42-6BDBB0905BD2}" dt="2019-05-20T05:01:31.366" v="51" actId="26606"/>
          <ac:spMkLst>
            <pc:docMk/>
            <pc:sldMk cId="2825042015" sldId="265"/>
            <ac:spMk id="16" creationId="{73ED6512-6858-4552-B699-9A97FE9A4EA2}"/>
          </ac:spMkLst>
        </pc:spChg>
        <pc:spChg chg="add del">
          <ac:chgData name="Tan Wilson" userId="ad822135-4e6d-4195-b779-7afaa8dd0463" providerId="ADAL" clId="{BA73A5FF-E891-40C8-9A42-6BDBB0905BD2}" dt="2019-05-20T05:01:17.355" v="45" actId="26606"/>
          <ac:spMkLst>
            <pc:docMk/>
            <pc:sldMk cId="2825042015" sldId="265"/>
            <ac:spMk id="17" creationId="{F56F5174-31D9-4DBB-AAB7-A1FD7BDB1352}"/>
          </ac:spMkLst>
        </pc:spChg>
        <pc:spChg chg="add del">
          <ac:chgData name="Tan Wilson" userId="ad822135-4e6d-4195-b779-7afaa8dd0463" providerId="ADAL" clId="{BA73A5FF-E891-40C8-9A42-6BDBB0905BD2}" dt="2019-05-20T05:01:17.355" v="45" actId="26606"/>
          <ac:spMkLst>
            <pc:docMk/>
            <pc:sldMk cId="2825042015" sldId="265"/>
            <ac:spMk id="19" creationId="{F9A95BEE-6BB1-4A28-A8E6-A34B2E42EF87}"/>
          </ac:spMkLst>
        </pc:spChg>
        <pc:spChg chg="add del">
          <ac:chgData name="Tan Wilson" userId="ad822135-4e6d-4195-b779-7afaa8dd0463" providerId="ADAL" clId="{BA73A5FF-E891-40C8-9A42-6BDBB0905BD2}" dt="2019-05-20T05:16:34.350" v="197" actId="26606"/>
          <ac:spMkLst>
            <pc:docMk/>
            <pc:sldMk cId="2825042015" sldId="265"/>
            <ac:spMk id="21" creationId="{AFA67CD3-AB4E-4A7A-BEB8-53C445D8C44E}"/>
          </ac:spMkLst>
        </pc:spChg>
        <pc:spChg chg="add del">
          <ac:chgData name="Tan Wilson" userId="ad822135-4e6d-4195-b779-7afaa8dd0463" providerId="ADAL" clId="{BA73A5FF-E891-40C8-9A42-6BDBB0905BD2}" dt="2019-05-20T05:16:34.350" v="197" actId="26606"/>
          <ac:spMkLst>
            <pc:docMk/>
            <pc:sldMk cId="2825042015" sldId="265"/>
            <ac:spMk id="23" creationId="{339C8D78-A644-462F-B674-F440635E5353}"/>
          </ac:spMkLst>
        </pc:spChg>
        <pc:picChg chg="add del mod">
          <ac:chgData name="Tan Wilson" userId="ad822135-4e6d-4195-b779-7afaa8dd0463" providerId="ADAL" clId="{BA73A5FF-E891-40C8-9A42-6BDBB0905BD2}" dt="2019-05-22T04:23:15.847" v="423"/>
          <ac:picMkLst>
            <pc:docMk/>
            <pc:sldMk cId="2825042015" sldId="265"/>
            <ac:picMk id="4" creationId="{7709A29C-A107-460B-A9A4-16A44225678B}"/>
          </ac:picMkLst>
        </pc:picChg>
        <pc:picChg chg="mod">
          <ac:chgData name="Tan Wilson" userId="ad822135-4e6d-4195-b779-7afaa8dd0463" providerId="ADAL" clId="{BA73A5FF-E891-40C8-9A42-6BDBB0905BD2}" dt="2019-05-22T04:23:24.322" v="424" actId="1076"/>
          <ac:picMkLst>
            <pc:docMk/>
            <pc:sldMk cId="2825042015" sldId="265"/>
            <ac:picMk id="5" creationId="{21006B4D-DAF1-4CEA-9867-AAE5148321AE}"/>
          </ac:picMkLst>
        </pc:picChg>
        <pc:picChg chg="add del">
          <ac:chgData name="Tan Wilson" userId="ad822135-4e6d-4195-b779-7afaa8dd0463" providerId="ADAL" clId="{BA73A5FF-E891-40C8-9A42-6BDBB0905BD2}" dt="2019-05-20T05:01:21.891" v="47" actId="26606"/>
          <ac:picMkLst>
            <pc:docMk/>
            <pc:sldMk cId="2825042015" sldId="265"/>
            <ac:picMk id="7" creationId="{AE113210-7872-481A-ADE6-3A05CCAF5EB2}"/>
          </ac:picMkLst>
        </pc:picChg>
        <pc:picChg chg="add del">
          <ac:chgData name="Tan Wilson" userId="ad822135-4e6d-4195-b779-7afaa8dd0463" providerId="ADAL" clId="{BA73A5FF-E891-40C8-9A42-6BDBB0905BD2}" dt="2019-05-20T05:01:17.355" v="45" actId="26606"/>
          <ac:picMkLst>
            <pc:docMk/>
            <pc:sldMk cId="2825042015" sldId="265"/>
            <ac:picMk id="18" creationId="{AE113210-7872-481A-ADE6-3A05CCAF5EB2}"/>
          </ac:picMkLst>
        </pc:picChg>
        <pc:picChg chg="add del">
          <ac:chgData name="Tan Wilson" userId="ad822135-4e6d-4195-b779-7afaa8dd0463" providerId="ADAL" clId="{BA73A5FF-E891-40C8-9A42-6BDBB0905BD2}" dt="2019-05-20T05:16:34.350" v="197" actId="26606"/>
          <ac:picMkLst>
            <pc:docMk/>
            <pc:sldMk cId="2825042015" sldId="265"/>
            <ac:picMk id="22" creationId="{07CF545F-9C2E-4446-97CD-AD92990C2B68}"/>
          </ac:picMkLst>
        </pc:picChg>
        <pc:cxnChg chg="add del">
          <ac:chgData name="Tan Wilson" userId="ad822135-4e6d-4195-b779-7afaa8dd0463" providerId="ADAL" clId="{BA73A5FF-E891-40C8-9A42-6BDBB0905BD2}" dt="2019-05-20T05:01:37.780" v="53" actId="26606"/>
          <ac:cxnSpMkLst>
            <pc:docMk/>
            <pc:sldMk cId="2825042015" sldId="265"/>
            <ac:cxnSpMk id="20" creationId="{39B7FDC9-F0CE-43A7-9F2A-83DD09DC3453}"/>
          </ac:cxnSpMkLst>
        </pc:cxnChg>
      </pc:sldChg>
      <pc:sldChg chg="addSp delSp modSp add">
        <pc:chgData name="Tan Wilson" userId="ad822135-4e6d-4195-b779-7afaa8dd0463" providerId="ADAL" clId="{BA73A5FF-E891-40C8-9A42-6BDBB0905BD2}" dt="2019-05-22T04:15:21.767" v="402" actId="255"/>
        <pc:sldMkLst>
          <pc:docMk/>
          <pc:sldMk cId="1430397777" sldId="266"/>
        </pc:sldMkLst>
        <pc:spChg chg="add del">
          <ac:chgData name="Tan Wilson" userId="ad822135-4e6d-4195-b779-7afaa8dd0463" providerId="ADAL" clId="{BA73A5FF-E891-40C8-9A42-6BDBB0905BD2}" dt="2019-05-20T05:03:03.629" v="65"/>
          <ac:spMkLst>
            <pc:docMk/>
            <pc:sldMk cId="1430397777" sldId="266"/>
            <ac:spMk id="2" creationId="{2F86F872-0C9D-406D-9319-686209DD2DA9}"/>
          </ac:spMkLst>
        </pc:spChg>
        <pc:spChg chg="add del">
          <ac:chgData name="Tan Wilson" userId="ad822135-4e6d-4195-b779-7afaa8dd0463" providerId="ADAL" clId="{BA73A5FF-E891-40C8-9A42-6BDBB0905BD2}" dt="2019-05-20T05:03:03.629" v="65"/>
          <ac:spMkLst>
            <pc:docMk/>
            <pc:sldMk cId="1430397777" sldId="266"/>
            <ac:spMk id="3" creationId="{FA85E6C2-798A-48C8-A6B8-309270FA1752}"/>
          </ac:spMkLst>
        </pc:spChg>
        <pc:spChg chg="add del">
          <ac:chgData name="Tan Wilson" userId="ad822135-4e6d-4195-b779-7afaa8dd0463" providerId="ADAL" clId="{BA73A5FF-E891-40C8-9A42-6BDBB0905BD2}" dt="2019-05-20T05:03:03.629" v="65"/>
          <ac:spMkLst>
            <pc:docMk/>
            <pc:sldMk cId="1430397777" sldId="266"/>
            <ac:spMk id="4" creationId="{8BD96BE4-81F2-47A6-B89A-2FE57E7199E7}"/>
          </ac:spMkLst>
        </pc:spChg>
        <pc:spChg chg="add del">
          <ac:chgData name="Tan Wilson" userId="ad822135-4e6d-4195-b779-7afaa8dd0463" providerId="ADAL" clId="{BA73A5FF-E891-40C8-9A42-6BDBB0905BD2}" dt="2019-05-20T05:03:03.629" v="65"/>
          <ac:spMkLst>
            <pc:docMk/>
            <pc:sldMk cId="1430397777" sldId="266"/>
            <ac:spMk id="9" creationId="{0F0E68C6-6F6B-44A2-A569-84CCC10567EE}"/>
          </ac:spMkLst>
        </pc:spChg>
        <pc:spChg chg="add mod">
          <ac:chgData name="Tan Wilson" userId="ad822135-4e6d-4195-b779-7afaa8dd0463" providerId="ADAL" clId="{BA73A5FF-E891-40C8-9A42-6BDBB0905BD2}" dt="2019-05-22T04:15:21.767" v="402" actId="255"/>
          <ac:spMkLst>
            <pc:docMk/>
            <pc:sldMk cId="1430397777" sldId="266"/>
            <ac:spMk id="10" creationId="{D999D2DB-1308-4E57-A05A-C0EB19937F1C}"/>
          </ac:spMkLst>
        </pc:spChg>
        <pc:spChg chg="add mod">
          <ac:chgData name="Tan Wilson" userId="ad822135-4e6d-4195-b779-7afaa8dd0463" providerId="ADAL" clId="{BA73A5FF-E891-40C8-9A42-6BDBB0905BD2}" dt="2019-05-20T05:06:24.196" v="107" actId="2711"/>
          <ac:spMkLst>
            <pc:docMk/>
            <pc:sldMk cId="1430397777" sldId="266"/>
            <ac:spMk id="11" creationId="{972E57E6-8361-4CC9-B7DE-D1F9A4086778}"/>
          </ac:spMkLst>
        </pc:spChg>
        <pc:spChg chg="add mod">
          <ac:chgData name="Tan Wilson" userId="ad822135-4e6d-4195-b779-7afaa8dd0463" providerId="ADAL" clId="{BA73A5FF-E891-40C8-9A42-6BDBB0905BD2}" dt="2019-05-22T04:12:52.284" v="400" actId="255"/>
          <ac:spMkLst>
            <pc:docMk/>
            <pc:sldMk cId="1430397777" sldId="266"/>
            <ac:spMk id="13" creationId="{CF0262EC-C832-461D-A258-F067E87C65AD}"/>
          </ac:spMkLst>
        </pc:spChg>
        <pc:spChg chg="add mod">
          <ac:chgData name="Tan Wilson" userId="ad822135-4e6d-4195-b779-7afaa8dd0463" providerId="ADAL" clId="{BA73A5FF-E891-40C8-9A42-6BDBB0905BD2}" dt="2019-05-22T04:12:45.471" v="399" actId="255"/>
          <ac:spMkLst>
            <pc:docMk/>
            <pc:sldMk cId="1430397777" sldId="266"/>
            <ac:spMk id="14" creationId="{389557C4-8ED3-4147-81A1-80F57218CCD8}"/>
          </ac:spMkLst>
        </pc:spChg>
        <pc:spChg chg="add mod">
          <ac:chgData name="Tan Wilson" userId="ad822135-4e6d-4195-b779-7afaa8dd0463" providerId="ADAL" clId="{BA73A5FF-E891-40C8-9A42-6BDBB0905BD2}" dt="2019-05-22T04:12:31.514" v="397" actId="1076"/>
          <ac:spMkLst>
            <pc:docMk/>
            <pc:sldMk cId="1430397777" sldId="266"/>
            <ac:spMk id="19" creationId="{3A65BEC4-83C2-4FF4-8EEB-1FF715B471BB}"/>
          </ac:spMkLst>
        </pc:spChg>
        <pc:grpChg chg="add del">
          <ac:chgData name="Tan Wilson" userId="ad822135-4e6d-4195-b779-7afaa8dd0463" providerId="ADAL" clId="{BA73A5FF-E891-40C8-9A42-6BDBB0905BD2}" dt="2019-05-20T05:03:03.629" v="65"/>
          <ac:grpSpMkLst>
            <pc:docMk/>
            <pc:sldMk cId="1430397777" sldId="266"/>
            <ac:grpSpMk id="5" creationId="{886EAA0C-C977-4315-A6F3-6AF5752D0877}"/>
          </ac:grpSpMkLst>
        </pc:grpChg>
        <pc:grpChg chg="add del">
          <ac:chgData name="Tan Wilson" userId="ad822135-4e6d-4195-b779-7afaa8dd0463" providerId="ADAL" clId="{BA73A5FF-E891-40C8-9A42-6BDBB0905BD2}" dt="2019-05-20T05:03:03.629" v="65"/>
          <ac:grpSpMkLst>
            <pc:docMk/>
            <pc:sldMk cId="1430397777" sldId="266"/>
            <ac:grpSpMk id="7" creationId="{5C013EC6-328F-421C-A6C0-C171B9B0F975}"/>
          </ac:grpSpMkLst>
        </pc:grpChg>
        <pc:grpChg chg="add mod">
          <ac:chgData name="Tan Wilson" userId="ad822135-4e6d-4195-b779-7afaa8dd0463" providerId="ADAL" clId="{BA73A5FF-E891-40C8-9A42-6BDBB0905BD2}" dt="2019-05-22T04:12:31.514" v="397" actId="1076"/>
          <ac:grpSpMkLst>
            <pc:docMk/>
            <pc:sldMk cId="1430397777" sldId="266"/>
            <ac:grpSpMk id="15" creationId="{3D0D6632-3086-49A5-9C42-1D9A3B37E135}"/>
          </ac:grpSpMkLst>
        </pc:grpChg>
        <pc:grpChg chg="add mod">
          <ac:chgData name="Tan Wilson" userId="ad822135-4e6d-4195-b779-7afaa8dd0463" providerId="ADAL" clId="{BA73A5FF-E891-40C8-9A42-6BDBB0905BD2}" dt="2019-05-22T04:12:31.514" v="397" actId="1076"/>
          <ac:grpSpMkLst>
            <pc:docMk/>
            <pc:sldMk cId="1430397777" sldId="266"/>
            <ac:grpSpMk id="17" creationId="{5CB3D429-F6D4-4848-98AC-8A3D606D2550}"/>
          </ac:grpSpMkLst>
        </pc:grpChg>
        <pc:graphicFrameChg chg="add mod">
          <ac:chgData name="Tan Wilson" userId="ad822135-4e6d-4195-b779-7afaa8dd0463" providerId="ADAL" clId="{BA73A5FF-E891-40C8-9A42-6BDBB0905BD2}" dt="2019-05-22T04:12:16.454" v="396" actId="1076"/>
          <ac:graphicFrameMkLst>
            <pc:docMk/>
            <pc:sldMk cId="1430397777" sldId="266"/>
            <ac:graphicFrameMk id="12" creationId="{8746BE8F-0006-401D-828A-FA0D0CB03565}"/>
          </ac:graphicFrameMkLst>
        </pc:graphicFrameChg>
      </pc:sldChg>
      <pc:sldChg chg="add">
        <pc:chgData name="Tan Wilson" userId="ad822135-4e6d-4195-b779-7afaa8dd0463" providerId="ADAL" clId="{BA73A5FF-E891-40C8-9A42-6BDBB0905BD2}" dt="2019-05-20T05:12:10.208" v="144"/>
        <pc:sldMkLst>
          <pc:docMk/>
          <pc:sldMk cId="3262494729" sldId="269"/>
        </pc:sldMkLst>
      </pc:sldChg>
      <pc:sldChg chg="modSp add">
        <pc:chgData name="Tan Wilson" userId="ad822135-4e6d-4195-b779-7afaa8dd0463" providerId="ADAL" clId="{BA73A5FF-E891-40C8-9A42-6BDBB0905BD2}" dt="2019-05-20T05:13:45.199" v="163" actId="1076"/>
        <pc:sldMkLst>
          <pc:docMk/>
          <pc:sldMk cId="737644222" sldId="277"/>
        </pc:sldMkLst>
        <pc:spChg chg="mod">
          <ac:chgData name="Tan Wilson" userId="ad822135-4e6d-4195-b779-7afaa8dd0463" providerId="ADAL" clId="{BA73A5FF-E891-40C8-9A42-6BDBB0905BD2}" dt="2019-05-20T05:13:41.865" v="162" actId="1076"/>
          <ac:spMkLst>
            <pc:docMk/>
            <pc:sldMk cId="737644222" sldId="277"/>
            <ac:spMk id="4106" creationId="{00000000-0000-0000-0000-000000000000}"/>
          </ac:spMkLst>
        </pc:spChg>
        <pc:spChg chg="mod">
          <ac:chgData name="Tan Wilson" userId="ad822135-4e6d-4195-b779-7afaa8dd0463" providerId="ADAL" clId="{BA73A5FF-E891-40C8-9A42-6BDBB0905BD2}" dt="2019-05-20T05:13:45.199" v="163" actId="1076"/>
          <ac:spMkLst>
            <pc:docMk/>
            <pc:sldMk cId="737644222" sldId="277"/>
            <ac:spMk id="4107" creationId="{00000000-0000-0000-0000-000000000000}"/>
          </ac:spMkLst>
        </pc:spChg>
      </pc:sldChg>
      <pc:sldChg chg="delSp modSp add">
        <pc:chgData name="Tan Wilson" userId="ad822135-4e6d-4195-b779-7afaa8dd0463" providerId="ADAL" clId="{BA73A5FF-E891-40C8-9A42-6BDBB0905BD2}" dt="2019-05-22T04:28:38.832" v="455" actId="1076"/>
        <pc:sldMkLst>
          <pc:docMk/>
          <pc:sldMk cId="102496609" sldId="286"/>
        </pc:sldMkLst>
        <pc:spChg chg="mod">
          <ac:chgData name="Tan Wilson" userId="ad822135-4e6d-4195-b779-7afaa8dd0463" providerId="ADAL" clId="{BA73A5FF-E891-40C8-9A42-6BDBB0905BD2}" dt="2019-05-22T04:15:53.273" v="405" actId="113"/>
          <ac:spMkLst>
            <pc:docMk/>
            <pc:sldMk cId="102496609" sldId="286"/>
            <ac:spMk id="5" creationId="{00000000-0000-0000-0000-000000000000}"/>
          </ac:spMkLst>
        </pc:spChg>
        <pc:picChg chg="mod">
          <ac:chgData name="Tan Wilson" userId="ad822135-4e6d-4195-b779-7afaa8dd0463" providerId="ADAL" clId="{BA73A5FF-E891-40C8-9A42-6BDBB0905BD2}" dt="2019-05-22T04:28:38.832" v="455" actId="1076"/>
          <ac:picMkLst>
            <pc:docMk/>
            <pc:sldMk cId="102496609" sldId="286"/>
            <ac:picMk id="2" creationId="{C3EA5674-D616-4362-9EE0-B0E12B305E3B}"/>
          </ac:picMkLst>
        </pc:picChg>
        <pc:picChg chg="del">
          <ac:chgData name="Tan Wilson" userId="ad822135-4e6d-4195-b779-7afaa8dd0463" providerId="ADAL" clId="{BA73A5FF-E891-40C8-9A42-6BDBB0905BD2}" dt="2019-05-22T04:28:29.492" v="454"/>
          <ac:picMkLst>
            <pc:docMk/>
            <pc:sldMk cId="102496609" sldId="286"/>
            <ac:picMk id="62" creationId="{00000000-0000-0000-0000-000000000000}"/>
          </ac:picMkLst>
        </pc:picChg>
      </pc:sldChg>
      <pc:sldChg chg="addSp delSp modSp add">
        <pc:chgData name="Tan Wilson" userId="ad822135-4e6d-4195-b779-7afaa8dd0463" providerId="ADAL" clId="{BA73A5FF-E891-40C8-9A42-6BDBB0905BD2}" dt="2019-05-22T04:28:43.327" v="456"/>
        <pc:sldMkLst>
          <pc:docMk/>
          <pc:sldMk cId="4043010229" sldId="289"/>
        </pc:sldMkLst>
        <pc:spChg chg="mod">
          <ac:chgData name="Tan Wilson" userId="ad822135-4e6d-4195-b779-7afaa8dd0463" providerId="ADAL" clId="{BA73A5FF-E891-40C8-9A42-6BDBB0905BD2}" dt="2019-05-22T04:16:01.295" v="406" actId="113"/>
          <ac:spMkLst>
            <pc:docMk/>
            <pc:sldMk cId="4043010229" sldId="289"/>
            <ac:spMk id="2" creationId="{00000000-0000-0000-0000-000000000000}"/>
          </ac:spMkLst>
        </pc:spChg>
        <pc:picChg chg="del">
          <ac:chgData name="Tan Wilson" userId="ad822135-4e6d-4195-b779-7afaa8dd0463" providerId="ADAL" clId="{BA73A5FF-E891-40C8-9A42-6BDBB0905BD2}" dt="2019-05-22T03:43:18.818" v="214" actId="478"/>
          <ac:picMkLst>
            <pc:docMk/>
            <pc:sldMk cId="4043010229" sldId="289"/>
            <ac:picMk id="4" creationId="{00000000-0000-0000-0000-000000000000}"/>
          </ac:picMkLst>
        </pc:picChg>
        <pc:picChg chg="add del mod">
          <ac:chgData name="Tan Wilson" userId="ad822135-4e6d-4195-b779-7afaa8dd0463" providerId="ADAL" clId="{BA73A5FF-E891-40C8-9A42-6BDBB0905BD2}" dt="2019-05-22T04:28:43.327" v="456"/>
          <ac:picMkLst>
            <pc:docMk/>
            <pc:sldMk cId="4043010229" sldId="289"/>
            <ac:picMk id="6" creationId="{EB90206B-5478-4BA6-B9BE-4C71F77E3063}"/>
          </ac:picMkLst>
        </pc:picChg>
      </pc:sldChg>
      <pc:sldChg chg="addSp delSp modSp add">
        <pc:chgData name="Tan Wilson" userId="ad822135-4e6d-4195-b779-7afaa8dd0463" providerId="ADAL" clId="{BA73A5FF-E891-40C8-9A42-6BDBB0905BD2}" dt="2019-05-22T04:29:57.472" v="462" actId="1076"/>
        <pc:sldMkLst>
          <pc:docMk/>
          <pc:sldMk cId="3438595988" sldId="292"/>
        </pc:sldMkLst>
        <pc:spChg chg="mod">
          <ac:chgData name="Tan Wilson" userId="ad822135-4e6d-4195-b779-7afaa8dd0463" providerId="ADAL" clId="{BA73A5FF-E891-40C8-9A42-6BDBB0905BD2}" dt="2019-05-20T05:13:30.001" v="159" actId="1076"/>
          <ac:spMkLst>
            <pc:docMk/>
            <pc:sldMk cId="3438595988" sldId="292"/>
            <ac:spMk id="2" creationId="{00000000-0000-0000-0000-000000000000}"/>
          </ac:spMkLst>
        </pc:spChg>
        <pc:spChg chg="mod">
          <ac:chgData name="Tan Wilson" userId="ad822135-4e6d-4195-b779-7afaa8dd0463" providerId="ADAL" clId="{BA73A5FF-E891-40C8-9A42-6BDBB0905BD2}" dt="2019-05-22T04:18:33.217" v="418" actId="255"/>
          <ac:spMkLst>
            <pc:docMk/>
            <pc:sldMk cId="3438595988" sldId="292"/>
            <ac:spMk id="9" creationId="{00000000-0000-0000-0000-000000000000}"/>
          </ac:spMkLst>
        </pc:spChg>
        <pc:picChg chg="del mod">
          <ac:chgData name="Tan Wilson" userId="ad822135-4e6d-4195-b779-7afaa8dd0463" providerId="ADAL" clId="{BA73A5FF-E891-40C8-9A42-6BDBB0905BD2}" dt="2019-05-22T04:29:45.555" v="461"/>
          <ac:picMkLst>
            <pc:docMk/>
            <pc:sldMk cId="3438595988" sldId="292"/>
            <ac:picMk id="3" creationId="{8149CEB4-BB16-4586-AAC3-CA01D445BADE}"/>
          </ac:picMkLst>
        </pc:picChg>
        <pc:picChg chg="mod">
          <ac:chgData name="Tan Wilson" userId="ad822135-4e6d-4195-b779-7afaa8dd0463" providerId="ADAL" clId="{BA73A5FF-E891-40C8-9A42-6BDBB0905BD2}" dt="2019-05-22T04:29:57.472" v="462" actId="1076"/>
          <ac:picMkLst>
            <pc:docMk/>
            <pc:sldMk cId="3438595988" sldId="292"/>
            <ac:picMk id="5" creationId="{5B515F90-F252-4805-B583-710EB09981CA}"/>
          </ac:picMkLst>
        </pc:picChg>
        <pc:picChg chg="del">
          <ac:chgData name="Tan Wilson" userId="ad822135-4e6d-4195-b779-7afaa8dd0463" providerId="ADAL" clId="{BA73A5FF-E891-40C8-9A42-6BDBB0905BD2}" dt="2019-05-22T03:56:12.794" v="268" actId="478"/>
          <ac:picMkLst>
            <pc:docMk/>
            <pc:sldMk cId="3438595988" sldId="292"/>
            <ac:picMk id="8" creationId="{00000000-0000-0000-0000-000000000000}"/>
          </ac:picMkLst>
        </pc:picChg>
        <pc:picChg chg="add del mod">
          <ac:chgData name="Tan Wilson" userId="ad822135-4e6d-4195-b779-7afaa8dd0463" providerId="ADAL" clId="{BA73A5FF-E891-40C8-9A42-6BDBB0905BD2}" dt="2019-05-22T04:24:45.232" v="432"/>
          <ac:picMkLst>
            <pc:docMk/>
            <pc:sldMk cId="3438595988" sldId="292"/>
            <ac:picMk id="10" creationId="{7FD8EF2F-D7B8-402B-B857-6DB401C4CC6B}"/>
          </ac:picMkLst>
        </pc:picChg>
      </pc:sldChg>
      <pc:sldChg chg="addSp delSp modSp add mod setBg setClrOvrMap">
        <pc:chgData name="Tan Wilson" userId="ad822135-4e6d-4195-b779-7afaa8dd0463" providerId="ADAL" clId="{BA73A5FF-E891-40C8-9A42-6BDBB0905BD2}" dt="2019-05-22T04:29:24.586" v="458" actId="1076"/>
        <pc:sldMkLst>
          <pc:docMk/>
          <pc:sldMk cId="2028514342" sldId="293"/>
        </pc:sldMkLst>
        <pc:spChg chg="mod">
          <ac:chgData name="Tan Wilson" userId="ad822135-4e6d-4195-b779-7afaa8dd0463" providerId="ADAL" clId="{BA73A5FF-E891-40C8-9A42-6BDBB0905BD2}" dt="2019-05-22T04:16:13.547" v="408" actId="113"/>
          <ac:spMkLst>
            <pc:docMk/>
            <pc:sldMk cId="2028514342" sldId="293"/>
            <ac:spMk id="2" creationId="{00000000-0000-0000-0000-000000000000}"/>
          </ac:spMkLst>
        </pc:spChg>
        <pc:spChg chg="mod">
          <ac:chgData name="Tan Wilson" userId="ad822135-4e6d-4195-b779-7afaa8dd0463" providerId="ADAL" clId="{BA73A5FF-E891-40C8-9A42-6BDBB0905BD2}" dt="2019-05-22T04:17:49.807" v="412" actId="207"/>
          <ac:spMkLst>
            <pc:docMk/>
            <pc:sldMk cId="2028514342" sldId="293"/>
            <ac:spMk id="3" creationId="{00000000-0000-0000-0000-000000000000}"/>
          </ac:spMkLst>
        </pc:spChg>
        <pc:spChg chg="mod ord">
          <ac:chgData name="Tan Wilson" userId="ad822135-4e6d-4195-b779-7afaa8dd0463" providerId="ADAL" clId="{BA73A5FF-E891-40C8-9A42-6BDBB0905BD2}" dt="2019-05-22T03:46:29.619" v="232" actId="26606"/>
          <ac:spMkLst>
            <pc:docMk/>
            <pc:sldMk cId="2028514342" sldId="293"/>
            <ac:spMk id="4" creationId="{00000000-0000-0000-0000-000000000000}"/>
          </ac:spMkLst>
        </pc:spChg>
        <pc:spChg chg="add del">
          <ac:chgData name="Tan Wilson" userId="ad822135-4e6d-4195-b779-7afaa8dd0463" providerId="ADAL" clId="{BA73A5FF-E891-40C8-9A42-6BDBB0905BD2}" dt="2019-05-22T03:46:26.599" v="230" actId="26606"/>
          <ac:spMkLst>
            <pc:docMk/>
            <pc:sldMk cId="2028514342" sldId="293"/>
            <ac:spMk id="11" creationId="{E0D60ECE-8986-45DC-B7FE-EC7699B466B8}"/>
          </ac:spMkLst>
        </pc:spChg>
        <pc:spChg chg="add del">
          <ac:chgData name="Tan Wilson" userId="ad822135-4e6d-4195-b779-7afaa8dd0463" providerId="ADAL" clId="{BA73A5FF-E891-40C8-9A42-6BDBB0905BD2}" dt="2019-05-22T03:46:26.599" v="230" actId="26606"/>
          <ac:spMkLst>
            <pc:docMk/>
            <pc:sldMk cId="2028514342" sldId="293"/>
            <ac:spMk id="13" creationId="{96964194-5878-40D2-8EC0-DDC58387FA56}"/>
          </ac:spMkLst>
        </pc:spChg>
        <pc:spChg chg="add del">
          <ac:chgData name="Tan Wilson" userId="ad822135-4e6d-4195-b779-7afaa8dd0463" providerId="ADAL" clId="{BA73A5FF-E891-40C8-9A42-6BDBB0905BD2}" dt="2019-05-22T03:46:29.619" v="232" actId="26606"/>
          <ac:spMkLst>
            <pc:docMk/>
            <pc:sldMk cId="2028514342" sldId="293"/>
            <ac:spMk id="15" creationId="{46F7435D-E3DB-47B1-BA61-B00ACC83A9DE}"/>
          </ac:spMkLst>
        </pc:spChg>
        <pc:spChg chg="add del">
          <ac:chgData name="Tan Wilson" userId="ad822135-4e6d-4195-b779-7afaa8dd0463" providerId="ADAL" clId="{BA73A5FF-E891-40C8-9A42-6BDBB0905BD2}" dt="2019-05-22T03:46:29.619" v="232" actId="26606"/>
          <ac:spMkLst>
            <pc:docMk/>
            <pc:sldMk cId="2028514342" sldId="293"/>
            <ac:spMk id="16" creationId="{F263A0B5-F8C4-4116-809F-78A768EA79A6}"/>
          </ac:spMkLst>
        </pc:spChg>
        <pc:picChg chg="del mod">
          <ac:chgData name="Tan Wilson" userId="ad822135-4e6d-4195-b779-7afaa8dd0463" providerId="ADAL" clId="{BA73A5FF-E891-40C8-9A42-6BDBB0905BD2}" dt="2019-05-22T03:46:11.719" v="228" actId="478"/>
          <ac:picMkLst>
            <pc:docMk/>
            <pc:sldMk cId="2028514342" sldId="293"/>
            <ac:picMk id="5" creationId="{00000000-0000-0000-0000-000000000000}"/>
          </ac:picMkLst>
        </pc:picChg>
        <pc:picChg chg="del mod">
          <ac:chgData name="Tan Wilson" userId="ad822135-4e6d-4195-b779-7afaa8dd0463" providerId="ADAL" clId="{BA73A5FF-E891-40C8-9A42-6BDBB0905BD2}" dt="2019-05-22T04:29:14.562" v="457"/>
          <ac:picMkLst>
            <pc:docMk/>
            <pc:sldMk cId="2028514342" sldId="293"/>
            <ac:picMk id="5" creationId="{5A42FD05-7AAD-471B-89C9-CF32FB27FCB1}"/>
          </ac:picMkLst>
        </pc:picChg>
        <pc:picChg chg="add del mod ord">
          <ac:chgData name="Tan Wilson" userId="ad822135-4e6d-4195-b779-7afaa8dd0463" providerId="ADAL" clId="{BA73A5FF-E891-40C8-9A42-6BDBB0905BD2}" dt="2019-05-22T04:23:57.287" v="428"/>
          <ac:picMkLst>
            <pc:docMk/>
            <pc:sldMk cId="2028514342" sldId="293"/>
            <ac:picMk id="6" creationId="{A70E6EE7-1D79-4EFE-9FCE-7E7024DD3DC5}"/>
          </ac:picMkLst>
        </pc:picChg>
        <pc:picChg chg="mod">
          <ac:chgData name="Tan Wilson" userId="ad822135-4e6d-4195-b779-7afaa8dd0463" providerId="ADAL" clId="{BA73A5FF-E891-40C8-9A42-6BDBB0905BD2}" dt="2019-05-22T04:29:24.586" v="458" actId="1076"/>
          <ac:picMkLst>
            <pc:docMk/>
            <pc:sldMk cId="2028514342" sldId="293"/>
            <ac:picMk id="6" creationId="{CBF26F37-6272-4292-8070-693B16EC097D}"/>
          </ac:picMkLst>
        </pc:picChg>
      </pc:sldChg>
      <pc:sldChg chg="addSp delSp modSp add mod setBg">
        <pc:chgData name="Tan Wilson" userId="ad822135-4e6d-4195-b779-7afaa8dd0463" providerId="ADAL" clId="{BA73A5FF-E891-40C8-9A42-6BDBB0905BD2}" dt="2019-05-22T04:29:39.789" v="460" actId="1076"/>
        <pc:sldMkLst>
          <pc:docMk/>
          <pc:sldMk cId="3214390820" sldId="294"/>
        </pc:sldMkLst>
        <pc:spChg chg="mod">
          <ac:chgData name="Tan Wilson" userId="ad822135-4e6d-4195-b779-7afaa8dd0463" providerId="ADAL" clId="{BA73A5FF-E891-40C8-9A42-6BDBB0905BD2}" dt="2019-05-22T04:18:16.327" v="417" actId="113"/>
          <ac:spMkLst>
            <pc:docMk/>
            <pc:sldMk cId="3214390820" sldId="294"/>
            <ac:spMk id="2" creationId="{00000000-0000-0000-0000-000000000000}"/>
          </ac:spMkLst>
        </pc:spChg>
        <pc:spChg chg="mod">
          <ac:chgData name="Tan Wilson" userId="ad822135-4e6d-4195-b779-7afaa8dd0463" providerId="ADAL" clId="{BA73A5FF-E891-40C8-9A42-6BDBB0905BD2}" dt="2019-05-22T04:18:12.182" v="416" actId="207"/>
          <ac:spMkLst>
            <pc:docMk/>
            <pc:sldMk cId="3214390820" sldId="294"/>
            <ac:spMk id="3" creationId="{00000000-0000-0000-0000-000000000000}"/>
          </ac:spMkLst>
        </pc:spChg>
        <pc:spChg chg="mod">
          <ac:chgData name="Tan Wilson" userId="ad822135-4e6d-4195-b779-7afaa8dd0463" providerId="ADAL" clId="{BA73A5FF-E891-40C8-9A42-6BDBB0905BD2}" dt="2019-05-22T03:55:04.897" v="259" actId="26606"/>
          <ac:spMkLst>
            <pc:docMk/>
            <pc:sldMk cId="3214390820" sldId="294"/>
            <ac:spMk id="4" creationId="{00000000-0000-0000-0000-000000000000}"/>
          </ac:spMkLst>
        </pc:spChg>
        <pc:spChg chg="add del">
          <ac:chgData name="Tan Wilson" userId="ad822135-4e6d-4195-b779-7afaa8dd0463" providerId="ADAL" clId="{BA73A5FF-E891-40C8-9A42-6BDBB0905BD2}" dt="2019-05-22T03:55:04.897" v="259" actId="26606"/>
          <ac:spMkLst>
            <pc:docMk/>
            <pc:sldMk cId="3214390820" sldId="294"/>
            <ac:spMk id="13" creationId="{4038CB10-1F5C-4D54-9DF7-12586DE5B007}"/>
          </ac:spMkLst>
        </pc:spChg>
        <pc:spChg chg="add del">
          <ac:chgData name="Tan Wilson" userId="ad822135-4e6d-4195-b779-7afaa8dd0463" providerId="ADAL" clId="{BA73A5FF-E891-40C8-9A42-6BDBB0905BD2}" dt="2019-05-22T03:55:04.897" v="259" actId="26606"/>
          <ac:spMkLst>
            <pc:docMk/>
            <pc:sldMk cId="3214390820" sldId="294"/>
            <ac:spMk id="15" creationId="{73ED6512-6858-4552-B699-9A97FE9A4EA2}"/>
          </ac:spMkLst>
        </pc:spChg>
        <pc:picChg chg="del mod">
          <ac:chgData name="Tan Wilson" userId="ad822135-4e6d-4195-b779-7afaa8dd0463" providerId="ADAL" clId="{BA73A5FF-E891-40C8-9A42-6BDBB0905BD2}" dt="2019-05-22T04:29:30.582" v="459"/>
          <ac:picMkLst>
            <pc:docMk/>
            <pc:sldMk cId="3214390820" sldId="294"/>
            <ac:picMk id="5" creationId="{5886BEBA-2B92-44C5-ACBF-40AD7AF8899D}"/>
          </ac:picMkLst>
        </pc:picChg>
        <pc:picChg chg="add del mod">
          <ac:chgData name="Tan Wilson" userId="ad822135-4e6d-4195-b779-7afaa8dd0463" providerId="ADAL" clId="{BA73A5FF-E891-40C8-9A42-6BDBB0905BD2}" dt="2019-05-22T03:53:38.495" v="250" actId="478"/>
          <ac:picMkLst>
            <pc:docMk/>
            <pc:sldMk cId="3214390820" sldId="294"/>
            <ac:picMk id="5" creationId="{DC5553AD-5EB3-412E-9553-690247826E6C}"/>
          </ac:picMkLst>
        </pc:picChg>
        <pc:picChg chg="add del mod">
          <ac:chgData name="Tan Wilson" userId="ad822135-4e6d-4195-b779-7afaa8dd0463" providerId="ADAL" clId="{BA73A5FF-E891-40C8-9A42-6BDBB0905BD2}" dt="2019-05-22T03:55:39.404" v="265" actId="478"/>
          <ac:picMkLst>
            <pc:docMk/>
            <pc:sldMk cId="3214390820" sldId="294"/>
            <ac:picMk id="6" creationId="{00000000-0000-0000-0000-000000000000}"/>
          </ac:picMkLst>
        </pc:picChg>
        <pc:picChg chg="mod">
          <ac:chgData name="Tan Wilson" userId="ad822135-4e6d-4195-b779-7afaa8dd0463" providerId="ADAL" clId="{BA73A5FF-E891-40C8-9A42-6BDBB0905BD2}" dt="2019-05-22T04:29:39.789" v="460" actId="1076"/>
          <ac:picMkLst>
            <pc:docMk/>
            <pc:sldMk cId="3214390820" sldId="294"/>
            <ac:picMk id="6" creationId="{6E69D2A1-C299-4C59-B857-D151AB4D2C0B}"/>
          </ac:picMkLst>
        </pc:picChg>
        <pc:picChg chg="add del mod ord">
          <ac:chgData name="Tan Wilson" userId="ad822135-4e6d-4195-b779-7afaa8dd0463" providerId="ADAL" clId="{BA73A5FF-E891-40C8-9A42-6BDBB0905BD2}" dt="2019-05-22T04:24:13.432" v="430"/>
          <ac:picMkLst>
            <pc:docMk/>
            <pc:sldMk cId="3214390820" sldId="294"/>
            <ac:picMk id="8" creationId="{31953B9A-8DED-469C-A763-0AF0B5378ABC}"/>
          </ac:picMkLst>
        </pc:picChg>
      </pc:sldChg>
      <pc:sldChg chg="addSp delSp modSp add">
        <pc:chgData name="Tan Wilson" userId="ad822135-4e6d-4195-b779-7afaa8dd0463" providerId="ADAL" clId="{BA73A5FF-E891-40C8-9A42-6BDBB0905BD2}" dt="2019-05-22T04:30:12.373" v="464" actId="1076"/>
        <pc:sldMkLst>
          <pc:docMk/>
          <pc:sldMk cId="2669646975" sldId="295"/>
        </pc:sldMkLst>
        <pc:spChg chg="mod">
          <ac:chgData name="Tan Wilson" userId="ad822135-4e6d-4195-b779-7afaa8dd0463" providerId="ADAL" clId="{BA73A5FF-E891-40C8-9A42-6BDBB0905BD2}" dt="2019-05-20T05:13:16.488" v="156" actId="1076"/>
          <ac:spMkLst>
            <pc:docMk/>
            <pc:sldMk cId="2669646975" sldId="295"/>
            <ac:spMk id="2" creationId="{00000000-0000-0000-0000-000000000000}"/>
          </ac:spMkLst>
        </pc:spChg>
        <pc:picChg chg="mod">
          <ac:chgData name="Tan Wilson" userId="ad822135-4e6d-4195-b779-7afaa8dd0463" providerId="ADAL" clId="{BA73A5FF-E891-40C8-9A42-6BDBB0905BD2}" dt="2019-05-22T04:30:12.373" v="464" actId="1076"/>
          <ac:picMkLst>
            <pc:docMk/>
            <pc:sldMk cId="2669646975" sldId="295"/>
            <ac:picMk id="3" creationId="{022B1CA1-A537-4E77-8569-47EE917A28AB}"/>
          </ac:picMkLst>
        </pc:picChg>
        <pc:picChg chg="del">
          <ac:chgData name="Tan Wilson" userId="ad822135-4e6d-4195-b779-7afaa8dd0463" providerId="ADAL" clId="{BA73A5FF-E891-40C8-9A42-6BDBB0905BD2}" dt="2019-05-22T04:25:04.232" v="435"/>
          <ac:picMkLst>
            <pc:docMk/>
            <pc:sldMk cId="2669646975" sldId="295"/>
            <ac:picMk id="3" creationId="{C523AC21-2DFA-4171-9B3C-9D907BD1FC60}"/>
          </ac:picMkLst>
        </pc:picChg>
        <pc:picChg chg="del">
          <ac:chgData name="Tan Wilson" userId="ad822135-4e6d-4195-b779-7afaa8dd0463" providerId="ADAL" clId="{BA73A5FF-E891-40C8-9A42-6BDBB0905BD2}" dt="2019-05-22T03:56:31.774" v="273" actId="478"/>
          <ac:picMkLst>
            <pc:docMk/>
            <pc:sldMk cId="2669646975" sldId="295"/>
            <ac:picMk id="6" creationId="{00000000-0000-0000-0000-000000000000}"/>
          </ac:picMkLst>
        </pc:picChg>
        <pc:picChg chg="del mod">
          <ac:chgData name="Tan Wilson" userId="ad822135-4e6d-4195-b779-7afaa8dd0463" providerId="ADAL" clId="{BA73A5FF-E891-40C8-9A42-6BDBB0905BD2}" dt="2019-05-22T04:30:01.775" v="463"/>
          <ac:picMkLst>
            <pc:docMk/>
            <pc:sldMk cId="2669646975" sldId="295"/>
            <ac:picMk id="6" creationId="{DA74472E-FE4C-493D-BF60-1E71D8E0DD87}"/>
          </ac:picMkLst>
        </pc:picChg>
        <pc:picChg chg="add del mod">
          <ac:chgData name="Tan Wilson" userId="ad822135-4e6d-4195-b779-7afaa8dd0463" providerId="ADAL" clId="{BA73A5FF-E891-40C8-9A42-6BDBB0905BD2}" dt="2019-05-22T04:24:58.046" v="434"/>
          <ac:picMkLst>
            <pc:docMk/>
            <pc:sldMk cId="2669646975" sldId="295"/>
            <ac:picMk id="7" creationId="{E975C136-F88E-43BC-8BC5-A639ADC7050D}"/>
          </ac:picMkLst>
        </pc:picChg>
      </pc:sldChg>
      <pc:sldChg chg="addSp delSp modSp add">
        <pc:chgData name="Tan Wilson" userId="ad822135-4e6d-4195-b779-7afaa8dd0463" providerId="ADAL" clId="{BA73A5FF-E891-40C8-9A42-6BDBB0905BD2}" dt="2019-05-22T04:30:28.468" v="466" actId="1076"/>
        <pc:sldMkLst>
          <pc:docMk/>
          <pc:sldMk cId="2931068281" sldId="296"/>
        </pc:sldMkLst>
        <pc:spChg chg="mod">
          <ac:chgData name="Tan Wilson" userId="ad822135-4e6d-4195-b779-7afaa8dd0463" providerId="ADAL" clId="{BA73A5FF-E891-40C8-9A42-6BDBB0905BD2}" dt="2019-05-20T05:13:03.505" v="153" actId="14100"/>
          <ac:spMkLst>
            <pc:docMk/>
            <pc:sldMk cId="2931068281" sldId="296"/>
            <ac:spMk id="2" creationId="{00000000-0000-0000-0000-000000000000}"/>
          </ac:spMkLst>
        </pc:spChg>
        <pc:picChg chg="del mod">
          <ac:chgData name="Tan Wilson" userId="ad822135-4e6d-4195-b779-7afaa8dd0463" providerId="ADAL" clId="{BA73A5FF-E891-40C8-9A42-6BDBB0905BD2}" dt="2019-05-22T04:30:18.192" v="465"/>
          <ac:picMkLst>
            <pc:docMk/>
            <pc:sldMk cId="2931068281" sldId="296"/>
            <ac:picMk id="3" creationId="{8E073116-46A4-4F0E-9F1F-9E724419206C}"/>
          </ac:picMkLst>
        </pc:picChg>
        <pc:picChg chg="del">
          <ac:chgData name="Tan Wilson" userId="ad822135-4e6d-4195-b779-7afaa8dd0463" providerId="ADAL" clId="{BA73A5FF-E891-40C8-9A42-6BDBB0905BD2}" dt="2019-05-22T03:58:04.024" v="276" actId="478"/>
          <ac:picMkLst>
            <pc:docMk/>
            <pc:sldMk cId="2931068281" sldId="296"/>
            <ac:picMk id="5" creationId="{00000000-0000-0000-0000-000000000000}"/>
          </ac:picMkLst>
        </pc:picChg>
        <pc:picChg chg="mod">
          <ac:chgData name="Tan Wilson" userId="ad822135-4e6d-4195-b779-7afaa8dd0463" providerId="ADAL" clId="{BA73A5FF-E891-40C8-9A42-6BDBB0905BD2}" dt="2019-05-22T04:30:28.468" v="466" actId="1076"/>
          <ac:picMkLst>
            <pc:docMk/>
            <pc:sldMk cId="2931068281" sldId="296"/>
            <ac:picMk id="5" creationId="{C1951648-FDD8-49AD-8BB1-9F490B4B8F71}"/>
          </ac:picMkLst>
        </pc:picChg>
        <pc:picChg chg="add del mod">
          <ac:chgData name="Tan Wilson" userId="ad822135-4e6d-4195-b779-7afaa8dd0463" providerId="ADAL" clId="{BA73A5FF-E891-40C8-9A42-6BDBB0905BD2}" dt="2019-05-22T04:25:21.112" v="437"/>
          <ac:picMkLst>
            <pc:docMk/>
            <pc:sldMk cId="2931068281" sldId="296"/>
            <ac:picMk id="6" creationId="{59F4CC62-3F72-466B-B32E-426C07B1D8C6}"/>
          </ac:picMkLst>
        </pc:picChg>
      </pc:sldChg>
      <pc:sldChg chg="addSp delSp modSp add">
        <pc:chgData name="Tan Wilson" userId="ad822135-4e6d-4195-b779-7afaa8dd0463" providerId="ADAL" clId="{BA73A5FF-E891-40C8-9A42-6BDBB0905BD2}" dt="2019-05-22T04:31:02.837" v="470" actId="1076"/>
        <pc:sldMkLst>
          <pc:docMk/>
          <pc:sldMk cId="54812731" sldId="297"/>
        </pc:sldMkLst>
        <pc:spChg chg="mod">
          <ac:chgData name="Tan Wilson" userId="ad822135-4e6d-4195-b779-7afaa8dd0463" providerId="ADAL" clId="{BA73A5FF-E891-40C8-9A42-6BDBB0905BD2}" dt="2019-05-22T04:18:58.923" v="419" actId="14100"/>
          <ac:spMkLst>
            <pc:docMk/>
            <pc:sldMk cId="54812731" sldId="297"/>
            <ac:spMk id="2" creationId="{00000000-0000-0000-0000-000000000000}"/>
          </ac:spMkLst>
        </pc:spChg>
        <pc:graphicFrameChg chg="mod">
          <ac:chgData name="Tan Wilson" userId="ad822135-4e6d-4195-b779-7afaa8dd0463" providerId="ADAL" clId="{BA73A5FF-E891-40C8-9A42-6BDBB0905BD2}" dt="2019-05-22T04:00:14.714" v="294" actId="1076"/>
          <ac:graphicFrameMkLst>
            <pc:docMk/>
            <pc:sldMk cId="54812731" sldId="297"/>
            <ac:graphicFrameMk id="6" creationId="{00000000-0000-0000-0000-000000000000}"/>
          </ac:graphicFrameMkLst>
        </pc:graphicFrameChg>
        <pc:picChg chg="del mod">
          <ac:chgData name="Tan Wilson" userId="ad822135-4e6d-4195-b779-7afaa8dd0463" providerId="ADAL" clId="{BA73A5FF-E891-40C8-9A42-6BDBB0905BD2}" dt="2019-05-22T04:30:50.462" v="469"/>
          <ac:picMkLst>
            <pc:docMk/>
            <pc:sldMk cId="54812731" sldId="297"/>
            <ac:picMk id="3" creationId="{A07F74DA-2E1F-406F-A0E9-815164980DE4}"/>
          </ac:picMkLst>
        </pc:picChg>
        <pc:picChg chg="add del mod">
          <ac:chgData name="Tan Wilson" userId="ad822135-4e6d-4195-b779-7afaa8dd0463" providerId="ADAL" clId="{BA73A5FF-E891-40C8-9A42-6BDBB0905BD2}" dt="2019-05-22T04:26:19.065" v="441"/>
          <ac:picMkLst>
            <pc:docMk/>
            <pc:sldMk cId="54812731" sldId="297"/>
            <ac:picMk id="5" creationId="{3986CABA-D062-42D5-BA28-FCC9F3600748}"/>
          </ac:picMkLst>
        </pc:picChg>
        <pc:picChg chg="mod">
          <ac:chgData name="Tan Wilson" userId="ad822135-4e6d-4195-b779-7afaa8dd0463" providerId="ADAL" clId="{BA73A5FF-E891-40C8-9A42-6BDBB0905BD2}" dt="2019-05-22T04:31:02.837" v="470" actId="1076"/>
          <ac:picMkLst>
            <pc:docMk/>
            <pc:sldMk cId="54812731" sldId="297"/>
            <ac:picMk id="5" creationId="{8741114E-E27D-49EC-84FD-7289FE958E0D}"/>
          </ac:picMkLst>
        </pc:picChg>
        <pc:picChg chg="del mod">
          <ac:chgData name="Tan Wilson" userId="ad822135-4e6d-4195-b779-7afaa8dd0463" providerId="ADAL" clId="{BA73A5FF-E891-40C8-9A42-6BDBB0905BD2}" dt="2019-05-22T04:00:02.579" v="289" actId="478"/>
          <ac:picMkLst>
            <pc:docMk/>
            <pc:sldMk cId="54812731" sldId="297"/>
            <ac:picMk id="8" creationId="{00000000-0000-0000-0000-000000000000}"/>
          </ac:picMkLst>
        </pc:picChg>
      </pc:sldChg>
      <pc:sldChg chg="addSp delSp modSp add">
        <pc:chgData name="Tan Wilson" userId="ad822135-4e6d-4195-b779-7afaa8dd0463" providerId="ADAL" clId="{BA73A5FF-E891-40C8-9A42-6BDBB0905BD2}" dt="2019-05-22T04:30:45.952" v="468" actId="1076"/>
        <pc:sldMkLst>
          <pc:docMk/>
          <pc:sldMk cId="1714380478" sldId="298"/>
        </pc:sldMkLst>
        <pc:spChg chg="mod">
          <ac:chgData name="Tan Wilson" userId="ad822135-4e6d-4195-b779-7afaa8dd0463" providerId="ADAL" clId="{BA73A5FF-E891-40C8-9A42-6BDBB0905BD2}" dt="2019-05-20T05:12:54.815" v="151" actId="14100"/>
          <ac:spMkLst>
            <pc:docMk/>
            <pc:sldMk cId="1714380478" sldId="298"/>
            <ac:spMk id="2" creationId="{00000000-0000-0000-0000-000000000000}"/>
          </ac:spMkLst>
        </pc:spChg>
        <pc:spChg chg="mod">
          <ac:chgData name="Tan Wilson" userId="ad822135-4e6d-4195-b779-7afaa8dd0463" providerId="ADAL" clId="{BA73A5FF-E891-40C8-9A42-6BDBB0905BD2}" dt="2019-05-22T03:58:35.904" v="285" actId="14100"/>
          <ac:spMkLst>
            <pc:docMk/>
            <pc:sldMk cId="1714380478" sldId="298"/>
            <ac:spMk id="8" creationId="{00000000-0000-0000-0000-000000000000}"/>
          </ac:spMkLst>
        </pc:spChg>
        <pc:picChg chg="del">
          <ac:chgData name="Tan Wilson" userId="ad822135-4e6d-4195-b779-7afaa8dd0463" providerId="ADAL" clId="{BA73A5FF-E891-40C8-9A42-6BDBB0905BD2}" dt="2019-05-22T03:58:24.264" v="282" actId="478"/>
          <ac:picMkLst>
            <pc:docMk/>
            <pc:sldMk cId="1714380478" sldId="298"/>
            <ac:picMk id="5" creationId="{00000000-0000-0000-0000-000000000000}"/>
          </ac:picMkLst>
        </pc:picChg>
        <pc:picChg chg="del mod">
          <ac:chgData name="Tan Wilson" userId="ad822135-4e6d-4195-b779-7afaa8dd0463" providerId="ADAL" clId="{BA73A5FF-E891-40C8-9A42-6BDBB0905BD2}" dt="2019-05-22T04:30:36.445" v="467"/>
          <ac:picMkLst>
            <pc:docMk/>
            <pc:sldMk cId="1714380478" sldId="298"/>
            <ac:picMk id="5" creationId="{2DEA699E-92CF-4894-8C92-F2156B900A2A}"/>
          </ac:picMkLst>
        </pc:picChg>
        <pc:picChg chg="mod">
          <ac:chgData name="Tan Wilson" userId="ad822135-4e6d-4195-b779-7afaa8dd0463" providerId="ADAL" clId="{BA73A5FF-E891-40C8-9A42-6BDBB0905BD2}" dt="2019-05-22T04:30:45.952" v="468" actId="1076"/>
          <ac:picMkLst>
            <pc:docMk/>
            <pc:sldMk cId="1714380478" sldId="298"/>
            <ac:picMk id="6" creationId="{14BAD941-EA14-4A06-ACD0-74EA7282ACFE}"/>
          </ac:picMkLst>
        </pc:picChg>
        <pc:picChg chg="add del">
          <ac:chgData name="Tan Wilson" userId="ad822135-4e6d-4195-b779-7afaa8dd0463" providerId="ADAL" clId="{BA73A5FF-E891-40C8-9A42-6BDBB0905BD2}" dt="2019-05-22T04:25:32.953" v="439"/>
          <ac:picMkLst>
            <pc:docMk/>
            <pc:sldMk cId="1714380478" sldId="298"/>
            <ac:picMk id="7" creationId="{E726AF77-69ED-48DC-AA8B-3FB54DCA5603}"/>
          </ac:picMkLst>
        </pc:picChg>
      </pc:sldChg>
      <pc:sldChg chg="addSp delSp modSp add mod setBg">
        <pc:chgData name="Tan Wilson" userId="ad822135-4e6d-4195-b779-7afaa8dd0463" providerId="ADAL" clId="{BA73A5FF-E891-40C8-9A42-6BDBB0905BD2}" dt="2019-05-22T04:31:22.772" v="473" actId="14100"/>
        <pc:sldMkLst>
          <pc:docMk/>
          <pc:sldMk cId="242632842" sldId="299"/>
        </pc:sldMkLst>
        <pc:spChg chg="mod">
          <ac:chgData name="Tan Wilson" userId="ad822135-4e6d-4195-b779-7afaa8dd0463" providerId="ADAL" clId="{BA73A5FF-E891-40C8-9A42-6BDBB0905BD2}" dt="2019-05-20T05:15:28.745" v="186" actId="14100"/>
          <ac:spMkLst>
            <pc:docMk/>
            <pc:sldMk cId="242632842" sldId="299"/>
            <ac:spMk id="2" creationId="{00000000-0000-0000-0000-000000000000}"/>
          </ac:spMkLst>
        </pc:spChg>
        <pc:spChg chg="mod">
          <ac:chgData name="Tan Wilson" userId="ad822135-4e6d-4195-b779-7afaa8dd0463" providerId="ADAL" clId="{BA73A5FF-E891-40C8-9A42-6BDBB0905BD2}" dt="2019-05-22T04:31:22.772" v="473" actId="14100"/>
          <ac:spMkLst>
            <pc:docMk/>
            <pc:sldMk cId="242632842" sldId="299"/>
            <ac:spMk id="3" creationId="{00000000-0000-0000-0000-000000000000}"/>
          </ac:spMkLst>
        </pc:spChg>
        <pc:spChg chg="add mod">
          <ac:chgData name="Tan Wilson" userId="ad822135-4e6d-4195-b779-7afaa8dd0463" providerId="ADAL" clId="{BA73A5FF-E891-40C8-9A42-6BDBB0905BD2}" dt="2019-05-22T04:26:48.052" v="444"/>
          <ac:spMkLst>
            <pc:docMk/>
            <pc:sldMk cId="242632842" sldId="299"/>
            <ac:spMk id="4" creationId="{BB992AC7-1796-49CC-A0F7-93B1ABD9E3A1}"/>
          </ac:spMkLst>
        </pc:spChg>
        <pc:picChg chg="del mod">
          <ac:chgData name="Tan Wilson" userId="ad822135-4e6d-4195-b779-7afaa8dd0463" providerId="ADAL" clId="{BA73A5FF-E891-40C8-9A42-6BDBB0905BD2}" dt="2019-05-22T04:26:48.052" v="444"/>
          <ac:picMkLst>
            <pc:docMk/>
            <pc:sldMk cId="242632842" sldId="299"/>
            <ac:picMk id="5" creationId="{00000000-0000-0000-0000-000000000000}"/>
          </ac:picMkLst>
        </pc:picChg>
        <pc:picChg chg="mod">
          <ac:chgData name="Tan Wilson" userId="ad822135-4e6d-4195-b779-7afaa8dd0463" providerId="ADAL" clId="{BA73A5FF-E891-40C8-9A42-6BDBB0905BD2}" dt="2019-05-22T04:31:16.382" v="472" actId="1076"/>
          <ac:picMkLst>
            <pc:docMk/>
            <pc:sldMk cId="242632842" sldId="299"/>
            <ac:picMk id="5" creationId="{B63E7F5C-5980-42C0-8040-9FFC2F7611BC}"/>
          </ac:picMkLst>
        </pc:picChg>
        <pc:picChg chg="del mod">
          <ac:chgData name="Tan Wilson" userId="ad822135-4e6d-4195-b779-7afaa8dd0463" providerId="ADAL" clId="{BA73A5FF-E891-40C8-9A42-6BDBB0905BD2}" dt="2019-05-22T04:31:06.132" v="471"/>
          <ac:picMkLst>
            <pc:docMk/>
            <pc:sldMk cId="242632842" sldId="299"/>
            <ac:picMk id="6" creationId="{0B7294D5-AC36-4FAD-9EB9-F0BF9DAF7803}"/>
          </ac:picMkLst>
        </pc:picChg>
        <pc:cxnChg chg="add">
          <ac:chgData name="Tan Wilson" userId="ad822135-4e6d-4195-b779-7afaa8dd0463" providerId="ADAL" clId="{BA73A5FF-E891-40C8-9A42-6BDBB0905BD2}" dt="2019-05-20T05:15:12.167" v="183" actId="26606"/>
          <ac:cxnSpMkLst>
            <pc:docMk/>
            <pc:sldMk cId="242632842" sldId="299"/>
            <ac:cxnSpMk id="10" creationId="{E4A809D5-3600-46D4-A466-67F2349A54FB}"/>
          </ac:cxnSpMkLst>
        </pc:cxnChg>
      </pc:sldChg>
      <pc:sldChg chg="addSp delSp modSp add del mod setBg">
        <pc:chgData name="Tan Wilson" userId="ad822135-4e6d-4195-b779-7afaa8dd0463" providerId="ADAL" clId="{BA73A5FF-E891-40C8-9A42-6BDBB0905BD2}" dt="2019-05-22T04:16:31.813" v="409" actId="2696"/>
        <pc:sldMkLst>
          <pc:docMk/>
          <pc:sldMk cId="662617133" sldId="300"/>
        </pc:sldMkLst>
        <pc:spChg chg="mod">
          <ac:chgData name="Tan Wilson" userId="ad822135-4e6d-4195-b779-7afaa8dd0463" providerId="ADAL" clId="{BA73A5FF-E891-40C8-9A42-6BDBB0905BD2}" dt="2019-05-22T04:16:07.936" v="407" actId="113"/>
          <ac:spMkLst>
            <pc:docMk/>
            <pc:sldMk cId="662617133" sldId="300"/>
            <ac:spMk id="2" creationId="{00000000-0000-0000-0000-000000000000}"/>
          </ac:spMkLst>
        </pc:spChg>
        <pc:spChg chg="mod">
          <ac:chgData name="Tan Wilson" userId="ad822135-4e6d-4195-b779-7afaa8dd0463" providerId="ADAL" clId="{BA73A5FF-E891-40C8-9A42-6BDBB0905BD2}" dt="2019-05-20T05:17:28.589" v="200" actId="26606"/>
          <ac:spMkLst>
            <pc:docMk/>
            <pc:sldMk cId="662617133" sldId="300"/>
            <ac:spMk id="4" creationId="{00000000-0000-0000-0000-000000000000}"/>
          </ac:spMkLst>
        </pc:spChg>
        <pc:spChg chg="add del">
          <ac:chgData name="Tan Wilson" userId="ad822135-4e6d-4195-b779-7afaa8dd0463" providerId="ADAL" clId="{BA73A5FF-E891-40C8-9A42-6BDBB0905BD2}" dt="2019-05-20T05:17:28.589" v="200" actId="26606"/>
          <ac:spMkLst>
            <pc:docMk/>
            <pc:sldMk cId="662617133" sldId="300"/>
            <ac:spMk id="11" creationId="{823AC064-BC96-4F32-8AE1-B2FD38754823}"/>
          </ac:spMkLst>
        </pc:spChg>
        <pc:graphicFrameChg chg="mod modGraphic">
          <ac:chgData name="Tan Wilson" userId="ad822135-4e6d-4195-b779-7afaa8dd0463" providerId="ADAL" clId="{BA73A5FF-E891-40C8-9A42-6BDBB0905BD2}" dt="2019-05-20T05:17:28.589" v="200" actId="26606"/>
          <ac:graphicFrameMkLst>
            <pc:docMk/>
            <pc:sldMk cId="662617133" sldId="300"/>
            <ac:graphicFrameMk id="6" creationId="{00000000-0000-0000-0000-000000000000}"/>
          </ac:graphicFrameMkLst>
        </pc:graphicFrameChg>
        <pc:cxnChg chg="add del">
          <ac:chgData name="Tan Wilson" userId="ad822135-4e6d-4195-b779-7afaa8dd0463" providerId="ADAL" clId="{BA73A5FF-E891-40C8-9A42-6BDBB0905BD2}" dt="2019-05-20T05:17:28.589" v="200" actId="26606"/>
          <ac:cxnSpMkLst>
            <pc:docMk/>
            <pc:sldMk cId="662617133" sldId="300"/>
            <ac:cxnSpMk id="13" creationId="{7E7C77BC-7138-40B1-A15B-20F57A49462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E62E2-792A-4856-A13C-75B336FE27EF}" type="doc">
      <dgm:prSet loTypeId="urn:microsoft.com/office/officeart/2005/8/layout/funnel1" loCatId="process" qsTypeId="urn:microsoft.com/office/officeart/2005/8/quickstyle/3d7" qsCatId="3D" csTypeId="urn:microsoft.com/office/officeart/2005/8/colors/colorful4" csCatId="colorful" phldr="1"/>
      <dgm:spPr/>
      <dgm:t>
        <a:bodyPr/>
        <a:lstStyle/>
        <a:p>
          <a:endParaRPr lang="en-US"/>
        </a:p>
      </dgm:t>
    </dgm:pt>
    <dgm:pt modelId="{A0C9DC9D-2BC4-4203-88F2-E60C923CD5A4}">
      <dgm:prSet phldrT="[Text]"/>
      <dgm:spPr>
        <a:xfrm>
          <a:off x="1983102" y="205769"/>
          <a:ext cx="914984" cy="914984"/>
        </a:xfrm>
        <a:prstGeom prst="ellipse">
          <a:avLst/>
        </a:prstGeom>
        <a:solidFill>
          <a:srgbClr val="3CD2D2">
            <a:hueOff val="-8121450"/>
            <a:satOff val="37500"/>
            <a:lumOff val="14117"/>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a:buNone/>
          </a:pPr>
          <a:r>
            <a:rPr lang="en-US" b="1" dirty="0">
              <a:solidFill>
                <a:srgbClr val="5A5A5A"/>
              </a:solidFill>
              <a:latin typeface="Arial"/>
              <a:ea typeface="+mn-ea"/>
              <a:cs typeface="+mn-cs"/>
            </a:rPr>
            <a:t>Opportunity </a:t>
          </a:r>
        </a:p>
      </dgm:t>
    </dgm:pt>
    <dgm:pt modelId="{CB5A48A8-C4EA-4A9F-AD3E-76F8662C1DC0}" type="parTrans" cxnId="{6AC8D8A1-B24A-480E-9AC4-8C042F822B30}">
      <dgm:prSet/>
      <dgm:spPr/>
      <dgm:t>
        <a:bodyPr/>
        <a:lstStyle/>
        <a:p>
          <a:endParaRPr lang="en-US"/>
        </a:p>
      </dgm:t>
    </dgm:pt>
    <dgm:pt modelId="{FC52249A-ACE4-4A4B-BA18-442DB1DF9E35}" type="sibTrans" cxnId="{6AC8D8A1-B24A-480E-9AC4-8C042F822B30}">
      <dgm:prSet/>
      <dgm:spPr/>
      <dgm:t>
        <a:bodyPr/>
        <a:lstStyle/>
        <a:p>
          <a:endParaRPr lang="en-US"/>
        </a:p>
      </dgm:t>
    </dgm:pt>
    <dgm:pt modelId="{A9ECD61A-DBCD-4426-824B-0DB3E5B2C462}">
      <dgm:prSet phldrT="[Text]"/>
      <dgm:spPr>
        <a:xfrm>
          <a:off x="1047784" y="426992"/>
          <a:ext cx="914984" cy="914984"/>
        </a:xfrm>
        <a:prstGeom prst="ellipse">
          <a:avLst/>
        </a:prstGeom>
        <a:solidFill>
          <a:srgbClr val="3CD2D2">
            <a:hueOff val="-4060725"/>
            <a:satOff val="18750"/>
            <a:lumOff val="7058"/>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a:buNone/>
          </a:pPr>
          <a:r>
            <a:rPr lang="en-US" b="1" dirty="0">
              <a:solidFill>
                <a:srgbClr val="5A5A5A"/>
              </a:solidFill>
              <a:latin typeface="Arial"/>
              <a:ea typeface="+mn-ea"/>
              <a:cs typeface="+mn-cs"/>
            </a:rPr>
            <a:t>Opportunity</a:t>
          </a:r>
          <a:r>
            <a:rPr lang="en-US" dirty="0">
              <a:solidFill>
                <a:srgbClr val="5A5A5A"/>
              </a:solidFill>
              <a:latin typeface="Arial"/>
              <a:ea typeface="+mn-ea"/>
              <a:cs typeface="+mn-cs"/>
            </a:rPr>
            <a:t> </a:t>
          </a:r>
        </a:p>
      </dgm:t>
    </dgm:pt>
    <dgm:pt modelId="{703DDB97-5F2C-4778-8E10-0FB47DDEB21F}" type="parTrans" cxnId="{765F8899-A01E-4682-8380-0698169C3E08}">
      <dgm:prSet/>
      <dgm:spPr/>
      <dgm:t>
        <a:bodyPr/>
        <a:lstStyle/>
        <a:p>
          <a:endParaRPr lang="en-US"/>
        </a:p>
      </dgm:t>
    </dgm:pt>
    <dgm:pt modelId="{5E446E74-05C3-4BB8-A2E9-E056061FDF0F}" type="sibTrans" cxnId="{765F8899-A01E-4682-8380-0698169C3E08}">
      <dgm:prSet/>
      <dgm:spPr/>
      <dgm:t>
        <a:bodyPr/>
        <a:lstStyle/>
        <a:p>
          <a:endParaRPr lang="en-US"/>
        </a:p>
      </dgm:t>
    </dgm:pt>
    <dgm:pt modelId="{112C3C03-DEFD-46E7-92C1-D0625B7DF56B}">
      <dgm:prSet phldrT="[Text]"/>
      <dgm:spPr>
        <a:xfrm>
          <a:off x="1702506" y="1113434"/>
          <a:ext cx="914984" cy="914984"/>
        </a:xfrm>
        <a:prstGeom prst="ellipse">
          <a:avLst/>
        </a:prstGeom>
        <a:solidFill>
          <a:srgbClr val="3CD2D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pPr>
            <a:buNone/>
          </a:pPr>
          <a:r>
            <a:rPr lang="en-US" b="1" dirty="0">
              <a:solidFill>
                <a:srgbClr val="5A5A5A"/>
              </a:solidFill>
              <a:latin typeface="Arial"/>
              <a:ea typeface="+mn-ea"/>
              <a:cs typeface="+mn-cs"/>
            </a:rPr>
            <a:t>Opportunity</a:t>
          </a:r>
        </a:p>
      </dgm:t>
    </dgm:pt>
    <dgm:pt modelId="{C8BC1B22-F3C9-455F-A0C9-F22FDD3F8E16}" type="parTrans" cxnId="{C60C7613-BBCA-4D55-A140-64BE6011CF05}">
      <dgm:prSet/>
      <dgm:spPr/>
      <dgm:t>
        <a:bodyPr/>
        <a:lstStyle/>
        <a:p>
          <a:endParaRPr lang="en-US"/>
        </a:p>
      </dgm:t>
    </dgm:pt>
    <dgm:pt modelId="{C4E5B71C-4D1B-4F36-8D9A-D696577CC148}" type="sibTrans" cxnId="{C60C7613-BBCA-4D55-A140-64BE6011CF05}">
      <dgm:prSet/>
      <dgm:spPr/>
      <dgm:t>
        <a:bodyPr/>
        <a:lstStyle/>
        <a:p>
          <a:endParaRPr lang="en-US"/>
        </a:p>
      </dgm:t>
    </dgm:pt>
    <dgm:pt modelId="{FA414B53-3D40-4D78-B7FF-685E30487729}">
      <dgm:prSet phldrT="[Text]"/>
      <dgm:spPr>
        <a:xfrm>
          <a:off x="844454" y="2622956"/>
          <a:ext cx="2439959" cy="609989"/>
        </a:xfrm>
        <a:prstGeom prst="rect">
          <a:avLst/>
        </a:prstGeom>
        <a:noFill/>
        <a:ln>
          <a:noFill/>
        </a:ln>
        <a:effectLst/>
      </dgm:spPr>
      <dgm:t>
        <a:bodyPr/>
        <a:lstStyle/>
        <a:p>
          <a:pPr>
            <a:buNone/>
          </a:pPr>
          <a:endParaRPr lang="en-US" dirty="0">
            <a:solidFill>
              <a:srgbClr val="5A5A5A">
                <a:hueOff val="0"/>
                <a:satOff val="0"/>
                <a:lumOff val="0"/>
                <a:alphaOff val="0"/>
              </a:srgbClr>
            </a:solidFill>
            <a:latin typeface="Arial"/>
            <a:ea typeface="+mn-ea"/>
            <a:cs typeface="+mn-cs"/>
          </a:endParaRPr>
        </a:p>
      </dgm:t>
    </dgm:pt>
    <dgm:pt modelId="{85EB7FEB-BD54-4EB8-91C4-43CC561F3774}" type="parTrans" cxnId="{9F7888A5-12EE-45E0-81E1-363340D06E66}">
      <dgm:prSet/>
      <dgm:spPr/>
      <dgm:t>
        <a:bodyPr/>
        <a:lstStyle/>
        <a:p>
          <a:endParaRPr lang="en-US"/>
        </a:p>
      </dgm:t>
    </dgm:pt>
    <dgm:pt modelId="{82BBEEAB-F2D6-4CD5-92EC-CA644B1CC46F}" type="sibTrans" cxnId="{9F7888A5-12EE-45E0-81E1-363340D06E66}">
      <dgm:prSet/>
      <dgm:spPr/>
      <dgm:t>
        <a:bodyPr/>
        <a:lstStyle/>
        <a:p>
          <a:endParaRPr lang="en-US"/>
        </a:p>
      </dgm:t>
    </dgm:pt>
    <dgm:pt modelId="{8B87677C-9E71-4989-8E5D-878E7245AE93}">
      <dgm:prSet/>
      <dgm:spPr/>
      <dgm:t>
        <a:bodyPr/>
        <a:lstStyle/>
        <a:p>
          <a:endParaRPr lang="en-US"/>
        </a:p>
      </dgm:t>
    </dgm:pt>
    <dgm:pt modelId="{27049B05-158E-4763-B0CE-8AB6ACCC1C40}" type="parTrans" cxnId="{6B8EC20C-F49A-418F-8BC8-9F80964650C0}">
      <dgm:prSet/>
      <dgm:spPr/>
      <dgm:t>
        <a:bodyPr/>
        <a:lstStyle/>
        <a:p>
          <a:endParaRPr lang="en-US"/>
        </a:p>
      </dgm:t>
    </dgm:pt>
    <dgm:pt modelId="{89792F2F-6392-4222-B84D-8860381A2D36}" type="sibTrans" cxnId="{6B8EC20C-F49A-418F-8BC8-9F80964650C0}">
      <dgm:prSet/>
      <dgm:spPr/>
      <dgm:t>
        <a:bodyPr/>
        <a:lstStyle/>
        <a:p>
          <a:endParaRPr lang="en-US"/>
        </a:p>
      </dgm:t>
    </dgm:pt>
    <dgm:pt modelId="{D1626DF7-5506-4F37-84C0-804A3116A078}">
      <dgm:prSet/>
      <dgm:spPr/>
      <dgm:t>
        <a:bodyPr/>
        <a:lstStyle/>
        <a:p>
          <a:endParaRPr lang="en-US"/>
        </a:p>
      </dgm:t>
    </dgm:pt>
    <dgm:pt modelId="{3BE86954-C551-4473-900E-8AD16E42A247}" type="parTrans" cxnId="{9A631107-18E0-4DB3-B629-CAC7E666D656}">
      <dgm:prSet/>
      <dgm:spPr/>
      <dgm:t>
        <a:bodyPr/>
        <a:lstStyle/>
        <a:p>
          <a:endParaRPr lang="en-US"/>
        </a:p>
      </dgm:t>
    </dgm:pt>
    <dgm:pt modelId="{6201E860-4253-43F6-B5BF-27B26D640E64}" type="sibTrans" cxnId="{9A631107-18E0-4DB3-B629-CAC7E666D656}">
      <dgm:prSet/>
      <dgm:spPr/>
      <dgm:t>
        <a:bodyPr/>
        <a:lstStyle/>
        <a:p>
          <a:endParaRPr lang="en-US"/>
        </a:p>
      </dgm:t>
    </dgm:pt>
    <dgm:pt modelId="{FFBE4C62-1A02-44FB-9176-189835AA8F84}" type="pres">
      <dgm:prSet presAssocID="{C82E62E2-792A-4856-A13C-75B336FE27EF}" presName="Name0" presStyleCnt="0">
        <dgm:presLayoutVars>
          <dgm:chMax val="4"/>
          <dgm:resizeHandles val="exact"/>
        </dgm:presLayoutVars>
      </dgm:prSet>
      <dgm:spPr/>
    </dgm:pt>
    <dgm:pt modelId="{8353D650-9745-42DF-BAD8-1D4D4DAB3EE7}" type="pres">
      <dgm:prSet presAssocID="{C82E62E2-792A-4856-A13C-75B336FE27EF}" presName="ellipse" presStyleLbl="trBgShp" presStyleIdx="0" presStyleCnt="1" custLinFactNeighborX="1504" custLinFactNeighborY="8120"/>
      <dgm:spPr>
        <a:xfrm>
          <a:off x="788338" y="206131"/>
          <a:ext cx="2622956" cy="910918"/>
        </a:xfrm>
        <a:prstGeom prst="ellipse">
          <a:avLst/>
        </a:prstGeom>
        <a:solidFill>
          <a:srgbClr val="3CD2D2">
            <a:tint val="50000"/>
            <a:alpha val="40000"/>
            <a:hueOff val="0"/>
            <a:satOff val="0"/>
            <a:lumOff val="0"/>
            <a:alphaOff val="0"/>
          </a:srgbClr>
        </a:solidFill>
        <a:ln>
          <a:noFill/>
        </a:ln>
        <a:effectLst/>
        <a:sp3d z="-152400" prstMaterial="matte"/>
      </dgm:spPr>
    </dgm:pt>
    <dgm:pt modelId="{C66C5D4A-EA9D-4BA2-B964-49EDDB18ED02}" type="pres">
      <dgm:prSet presAssocID="{C82E62E2-792A-4856-A13C-75B336FE27EF}" presName="arrow1" presStyleLbl="fgShp" presStyleIdx="0" presStyleCnt="1" custLinFactNeighborX="6851" custLinFactNeighborY="27473"/>
      <dgm:spPr>
        <a:xfrm>
          <a:off x="1845096" y="2452071"/>
          <a:ext cx="508324" cy="325327"/>
        </a:xfrm>
        <a:prstGeom prst="downArrow">
          <a:avLst/>
        </a:prstGeom>
        <a:solidFill>
          <a:srgbClr val="E1DDD9">
            <a:lumMod val="50000"/>
          </a:srgbClr>
        </a:solidFill>
        <a:ln>
          <a:noFill/>
        </a:ln>
        <a:effectLst/>
        <a:sp3d z="57200" extrusionH="600" contourW="3000" prstMaterial="plastic">
          <a:bevelT w="80600" h="18600" prst="relaxedInset"/>
          <a:bevelB w="80600" h="8600" prst="relaxedInset"/>
        </a:sp3d>
      </dgm:spPr>
    </dgm:pt>
    <dgm:pt modelId="{A7053C6A-BEF8-4F1A-8444-FCF7213ABC2B}" type="pres">
      <dgm:prSet presAssocID="{C82E62E2-792A-4856-A13C-75B336FE27EF}" presName="rectangle" presStyleLbl="revTx" presStyleIdx="0" presStyleCnt="1">
        <dgm:presLayoutVars>
          <dgm:bulletEnabled val="1"/>
        </dgm:presLayoutVars>
      </dgm:prSet>
      <dgm:spPr/>
    </dgm:pt>
    <dgm:pt modelId="{63DF1EB9-FA9F-43F5-A76B-DF72ECCC2B78}" type="pres">
      <dgm:prSet presAssocID="{A9ECD61A-DBCD-4426-824B-0DB3E5B2C462}" presName="item1" presStyleLbl="node1" presStyleIdx="0" presStyleCnt="3">
        <dgm:presLayoutVars>
          <dgm:bulletEnabled val="1"/>
        </dgm:presLayoutVars>
      </dgm:prSet>
      <dgm:spPr/>
    </dgm:pt>
    <dgm:pt modelId="{DE5FD9AD-4B9B-4160-BC65-627FF5506A40}" type="pres">
      <dgm:prSet presAssocID="{112C3C03-DEFD-46E7-92C1-D0625B7DF56B}" presName="item2" presStyleLbl="node1" presStyleIdx="1" presStyleCnt="3">
        <dgm:presLayoutVars>
          <dgm:bulletEnabled val="1"/>
        </dgm:presLayoutVars>
      </dgm:prSet>
      <dgm:spPr/>
    </dgm:pt>
    <dgm:pt modelId="{AE880445-8D9D-42D6-959B-CAC2380CF895}" type="pres">
      <dgm:prSet presAssocID="{FA414B53-3D40-4D78-B7FF-685E30487729}" presName="item3" presStyleLbl="node1" presStyleIdx="2" presStyleCnt="3">
        <dgm:presLayoutVars>
          <dgm:bulletEnabled val="1"/>
        </dgm:presLayoutVars>
      </dgm:prSet>
      <dgm:spPr/>
    </dgm:pt>
    <dgm:pt modelId="{B46607E3-A80A-469B-9CF0-0F7B7C0863DC}" type="pres">
      <dgm:prSet presAssocID="{C82E62E2-792A-4856-A13C-75B336FE27EF}" presName="funnel" presStyleLbl="trAlignAcc1" presStyleIdx="0" presStyleCnt="1" custLinFactNeighborY="1840"/>
      <dgm:spPr>
        <a:xfrm>
          <a:off x="641124" y="62235"/>
          <a:ext cx="2846619" cy="2277295"/>
        </a:xfrm>
        <a:prstGeom prst="funnel">
          <a:avLst/>
        </a:prstGeom>
        <a:solidFill>
          <a:srgbClr val="7030A0">
            <a:alpha val="40000"/>
          </a:srgbClr>
        </a:solidFill>
        <a:ln w="9525" cap="flat" cmpd="sng" algn="ctr">
          <a:solidFill>
            <a:srgbClr val="3CD2D2">
              <a:hueOff val="0"/>
              <a:satOff val="0"/>
              <a:lumOff val="0"/>
              <a:alphaOff val="0"/>
            </a:srgbClr>
          </a:solidFill>
          <a:prstDash val="solid"/>
        </a:ln>
        <a:effectLst/>
        <a:sp3d extrusionH="50600">
          <a:bevelT w="101600" h="80600"/>
        </a:sp3d>
      </dgm:spPr>
    </dgm:pt>
  </dgm:ptLst>
  <dgm:cxnLst>
    <dgm:cxn modelId="{9A631107-18E0-4DB3-B629-CAC7E666D656}" srcId="{C82E62E2-792A-4856-A13C-75B336FE27EF}" destId="{D1626DF7-5506-4F37-84C0-804A3116A078}" srcOrd="5" destOrd="0" parTransId="{3BE86954-C551-4473-900E-8AD16E42A247}" sibTransId="{6201E860-4253-43F6-B5BF-27B26D640E64}"/>
    <dgm:cxn modelId="{6B8EC20C-F49A-418F-8BC8-9F80964650C0}" srcId="{C82E62E2-792A-4856-A13C-75B336FE27EF}" destId="{8B87677C-9E71-4989-8E5D-878E7245AE93}" srcOrd="4" destOrd="0" parTransId="{27049B05-158E-4763-B0CE-8AB6ACCC1C40}" sibTransId="{89792F2F-6392-4222-B84D-8860381A2D36}"/>
    <dgm:cxn modelId="{C60C7613-BBCA-4D55-A140-64BE6011CF05}" srcId="{C82E62E2-792A-4856-A13C-75B336FE27EF}" destId="{112C3C03-DEFD-46E7-92C1-D0625B7DF56B}" srcOrd="2" destOrd="0" parTransId="{C8BC1B22-F3C9-455F-A0C9-F22FDD3F8E16}" sibTransId="{C4E5B71C-4D1B-4F36-8D9A-D696577CC148}"/>
    <dgm:cxn modelId="{6B82235C-2625-4571-B598-3B3DE2E0F803}" type="presOf" srcId="{A9ECD61A-DBCD-4426-824B-0DB3E5B2C462}" destId="{DE5FD9AD-4B9B-4160-BC65-627FF5506A40}" srcOrd="0" destOrd="0" presId="urn:microsoft.com/office/officeart/2005/8/layout/funnel1"/>
    <dgm:cxn modelId="{06AF9775-70EB-454D-AB19-454E2C3EB485}" type="presOf" srcId="{C82E62E2-792A-4856-A13C-75B336FE27EF}" destId="{FFBE4C62-1A02-44FB-9176-189835AA8F84}" srcOrd="0" destOrd="0" presId="urn:microsoft.com/office/officeart/2005/8/layout/funnel1"/>
    <dgm:cxn modelId="{F96BAE7A-D759-47B3-AEA7-60C04E7E8A25}" type="presOf" srcId="{112C3C03-DEFD-46E7-92C1-D0625B7DF56B}" destId="{63DF1EB9-FA9F-43F5-A76B-DF72ECCC2B78}" srcOrd="0" destOrd="0" presId="urn:microsoft.com/office/officeart/2005/8/layout/funnel1"/>
    <dgm:cxn modelId="{61E41996-822B-4D4D-A0F2-4A22718B9A89}" type="presOf" srcId="{FA414B53-3D40-4D78-B7FF-685E30487729}" destId="{A7053C6A-BEF8-4F1A-8444-FCF7213ABC2B}" srcOrd="0" destOrd="0" presId="urn:microsoft.com/office/officeart/2005/8/layout/funnel1"/>
    <dgm:cxn modelId="{765F8899-A01E-4682-8380-0698169C3E08}" srcId="{C82E62E2-792A-4856-A13C-75B336FE27EF}" destId="{A9ECD61A-DBCD-4426-824B-0DB3E5B2C462}" srcOrd="1" destOrd="0" parTransId="{703DDB97-5F2C-4778-8E10-0FB47DDEB21F}" sibTransId="{5E446E74-05C3-4BB8-A2E9-E056061FDF0F}"/>
    <dgm:cxn modelId="{6AC8D8A1-B24A-480E-9AC4-8C042F822B30}" srcId="{C82E62E2-792A-4856-A13C-75B336FE27EF}" destId="{A0C9DC9D-2BC4-4203-88F2-E60C923CD5A4}" srcOrd="0" destOrd="0" parTransId="{CB5A48A8-C4EA-4A9F-AD3E-76F8662C1DC0}" sibTransId="{FC52249A-ACE4-4A4B-BA18-442DB1DF9E35}"/>
    <dgm:cxn modelId="{9F7888A5-12EE-45E0-81E1-363340D06E66}" srcId="{C82E62E2-792A-4856-A13C-75B336FE27EF}" destId="{FA414B53-3D40-4D78-B7FF-685E30487729}" srcOrd="3" destOrd="0" parTransId="{85EB7FEB-BD54-4EB8-91C4-43CC561F3774}" sibTransId="{82BBEEAB-F2D6-4CD5-92EC-CA644B1CC46F}"/>
    <dgm:cxn modelId="{B70E76FC-581F-4F2C-BEA0-3C32A277FB5B}" type="presOf" srcId="{A0C9DC9D-2BC4-4203-88F2-E60C923CD5A4}" destId="{AE880445-8D9D-42D6-959B-CAC2380CF895}" srcOrd="0" destOrd="0" presId="urn:microsoft.com/office/officeart/2005/8/layout/funnel1"/>
    <dgm:cxn modelId="{4764E939-4878-4366-A4F4-E16C4701BAC9}" type="presParOf" srcId="{FFBE4C62-1A02-44FB-9176-189835AA8F84}" destId="{8353D650-9745-42DF-BAD8-1D4D4DAB3EE7}" srcOrd="0" destOrd="0" presId="urn:microsoft.com/office/officeart/2005/8/layout/funnel1"/>
    <dgm:cxn modelId="{4424A618-68F6-4AC7-AF43-41F5C32C3AF9}" type="presParOf" srcId="{FFBE4C62-1A02-44FB-9176-189835AA8F84}" destId="{C66C5D4A-EA9D-4BA2-B964-49EDDB18ED02}" srcOrd="1" destOrd="0" presId="urn:microsoft.com/office/officeart/2005/8/layout/funnel1"/>
    <dgm:cxn modelId="{1AE3F1EB-E955-4975-9CD0-6F2B1F02375A}" type="presParOf" srcId="{FFBE4C62-1A02-44FB-9176-189835AA8F84}" destId="{A7053C6A-BEF8-4F1A-8444-FCF7213ABC2B}" srcOrd="2" destOrd="0" presId="urn:microsoft.com/office/officeart/2005/8/layout/funnel1"/>
    <dgm:cxn modelId="{949F3AFF-EB9C-4AC0-B72B-E0AB941C0CF2}" type="presParOf" srcId="{FFBE4C62-1A02-44FB-9176-189835AA8F84}" destId="{63DF1EB9-FA9F-43F5-A76B-DF72ECCC2B78}" srcOrd="3" destOrd="0" presId="urn:microsoft.com/office/officeart/2005/8/layout/funnel1"/>
    <dgm:cxn modelId="{CBB6EF97-9D8F-4E2D-AA50-233AD0B0AB7E}" type="presParOf" srcId="{FFBE4C62-1A02-44FB-9176-189835AA8F84}" destId="{DE5FD9AD-4B9B-4160-BC65-627FF5506A40}" srcOrd="4" destOrd="0" presId="urn:microsoft.com/office/officeart/2005/8/layout/funnel1"/>
    <dgm:cxn modelId="{3FC615AE-8608-45DF-9806-38682315D051}" type="presParOf" srcId="{FFBE4C62-1A02-44FB-9176-189835AA8F84}" destId="{AE880445-8D9D-42D6-959B-CAC2380CF895}" srcOrd="5" destOrd="0" presId="urn:microsoft.com/office/officeart/2005/8/layout/funnel1"/>
    <dgm:cxn modelId="{EF878234-0F2E-4E0B-8BF7-ACD19FCDA8A8}" type="presParOf" srcId="{FFBE4C62-1A02-44FB-9176-189835AA8F84}" destId="{B46607E3-A80A-469B-9CF0-0F7B7C0863D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3D650-9745-42DF-BAD8-1D4D4DAB3EE7}">
      <dsp:nvSpPr>
        <dsp:cNvPr id="0" name=""/>
        <dsp:cNvSpPr/>
      </dsp:nvSpPr>
      <dsp:spPr>
        <a:xfrm>
          <a:off x="929666" y="406014"/>
          <a:ext cx="3220366" cy="1118390"/>
        </a:xfrm>
        <a:prstGeom prst="ellipse">
          <a:avLst/>
        </a:prstGeom>
        <a:solidFill>
          <a:srgbClr val="3CD2D2">
            <a:tint val="50000"/>
            <a:alpha val="40000"/>
            <a:hueOff val="0"/>
            <a:satOff val="0"/>
            <a:lumOff val="0"/>
            <a:alphaOff val="0"/>
          </a:srgbClr>
        </a:solidFill>
        <a:ln>
          <a:noFill/>
        </a:ln>
        <a:effectLst/>
        <a:sp3d z="-152400" prstMaterial="matte"/>
      </dsp:spPr>
      <dsp:style>
        <a:lnRef idx="0">
          <a:scrgbClr r="0" g="0" b="0"/>
        </a:lnRef>
        <a:fillRef idx="1">
          <a:scrgbClr r="0" g="0" b="0"/>
        </a:fillRef>
        <a:effectRef idx="0">
          <a:scrgbClr r="0" g="0" b="0"/>
        </a:effectRef>
        <a:fontRef idx="minor"/>
      </dsp:style>
    </dsp:sp>
    <dsp:sp modelId="{C66C5D4A-EA9D-4BA2-B964-49EDDB18ED02}">
      <dsp:nvSpPr>
        <dsp:cNvPr id="0" name=""/>
        <dsp:cNvSpPr/>
      </dsp:nvSpPr>
      <dsp:spPr>
        <a:xfrm>
          <a:off x="2227114" y="3163494"/>
          <a:ext cx="624102" cy="399425"/>
        </a:xfrm>
        <a:prstGeom prst="downArrow">
          <a:avLst/>
        </a:prstGeom>
        <a:solidFill>
          <a:srgbClr val="E1DDD9">
            <a:lumMod val="50000"/>
          </a:srgb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A7053C6A-BEF8-4F1A-8444-FCF7213ABC2B}">
      <dsp:nvSpPr>
        <dsp:cNvPr id="0" name=""/>
        <dsp:cNvSpPr/>
      </dsp:nvSpPr>
      <dsp:spPr>
        <a:xfrm>
          <a:off x="998563" y="3373300"/>
          <a:ext cx="2995689" cy="748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dirty="0">
            <a:solidFill>
              <a:srgbClr val="5A5A5A">
                <a:hueOff val="0"/>
                <a:satOff val="0"/>
                <a:lumOff val="0"/>
                <a:alphaOff val="0"/>
              </a:srgbClr>
            </a:solidFill>
            <a:latin typeface="Arial"/>
            <a:ea typeface="+mn-ea"/>
            <a:cs typeface="+mn-cs"/>
          </a:endParaRPr>
        </a:p>
      </dsp:txBody>
      <dsp:txXfrm>
        <a:off x="998563" y="3373300"/>
        <a:ext cx="2995689" cy="748922"/>
      </dsp:txXfrm>
    </dsp:sp>
    <dsp:sp modelId="{63DF1EB9-FA9F-43F5-A76B-DF72ECCC2B78}">
      <dsp:nvSpPr>
        <dsp:cNvPr id="0" name=""/>
        <dsp:cNvSpPr/>
      </dsp:nvSpPr>
      <dsp:spPr>
        <a:xfrm>
          <a:off x="2052047" y="1519967"/>
          <a:ext cx="1123383" cy="1123383"/>
        </a:xfrm>
        <a:prstGeom prst="ellipse">
          <a:avLst/>
        </a:prstGeom>
        <a:solidFill>
          <a:srgbClr val="3CD2D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5A5A5A"/>
              </a:solidFill>
              <a:latin typeface="Arial"/>
              <a:ea typeface="+mn-ea"/>
              <a:cs typeface="+mn-cs"/>
            </a:rPr>
            <a:t>Opportunity</a:t>
          </a:r>
        </a:p>
      </dsp:txBody>
      <dsp:txXfrm>
        <a:off x="2216563" y="1684483"/>
        <a:ext cx="794351" cy="794351"/>
      </dsp:txXfrm>
    </dsp:sp>
    <dsp:sp modelId="{DE5FD9AD-4B9B-4160-BC65-627FF5506A40}">
      <dsp:nvSpPr>
        <dsp:cNvPr id="0" name=""/>
        <dsp:cNvSpPr/>
      </dsp:nvSpPr>
      <dsp:spPr>
        <a:xfrm>
          <a:off x="1248203" y="677180"/>
          <a:ext cx="1123383" cy="1123383"/>
        </a:xfrm>
        <a:prstGeom prst="ellipse">
          <a:avLst/>
        </a:prstGeom>
        <a:solidFill>
          <a:srgbClr val="3CD2D2">
            <a:hueOff val="-4060725"/>
            <a:satOff val="18750"/>
            <a:lumOff val="7058"/>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5A5A5A"/>
              </a:solidFill>
              <a:latin typeface="Arial"/>
              <a:ea typeface="+mn-ea"/>
              <a:cs typeface="+mn-cs"/>
            </a:rPr>
            <a:t>Opportunity</a:t>
          </a:r>
          <a:r>
            <a:rPr lang="en-US" sz="1000" kern="1200" dirty="0">
              <a:solidFill>
                <a:srgbClr val="5A5A5A"/>
              </a:solidFill>
              <a:latin typeface="Arial"/>
              <a:ea typeface="+mn-ea"/>
              <a:cs typeface="+mn-cs"/>
            </a:rPr>
            <a:t> </a:t>
          </a:r>
        </a:p>
      </dsp:txBody>
      <dsp:txXfrm>
        <a:off x="1412719" y="841696"/>
        <a:ext cx="794351" cy="794351"/>
      </dsp:txXfrm>
    </dsp:sp>
    <dsp:sp modelId="{AE880445-8D9D-42D6-959B-CAC2380CF895}">
      <dsp:nvSpPr>
        <dsp:cNvPr id="0" name=""/>
        <dsp:cNvSpPr/>
      </dsp:nvSpPr>
      <dsp:spPr>
        <a:xfrm>
          <a:off x="2396551" y="405571"/>
          <a:ext cx="1123383" cy="1123383"/>
        </a:xfrm>
        <a:prstGeom prst="ellipse">
          <a:avLst/>
        </a:prstGeom>
        <a:solidFill>
          <a:srgbClr val="3CD2D2">
            <a:hueOff val="-8121450"/>
            <a:satOff val="37500"/>
            <a:lumOff val="14117"/>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5A5A5A"/>
              </a:solidFill>
              <a:latin typeface="Arial"/>
              <a:ea typeface="+mn-ea"/>
              <a:cs typeface="+mn-cs"/>
            </a:rPr>
            <a:t>Opportunity </a:t>
          </a:r>
        </a:p>
      </dsp:txBody>
      <dsp:txXfrm>
        <a:off x="2561067" y="570087"/>
        <a:ext cx="794351" cy="794351"/>
      </dsp:txXfrm>
    </dsp:sp>
    <dsp:sp modelId="{B46607E3-A80A-469B-9CF0-0F7B7C0863DC}">
      <dsp:nvSpPr>
        <dsp:cNvPr id="0" name=""/>
        <dsp:cNvSpPr/>
      </dsp:nvSpPr>
      <dsp:spPr>
        <a:xfrm>
          <a:off x="748922" y="229344"/>
          <a:ext cx="3494971" cy="2795976"/>
        </a:xfrm>
        <a:prstGeom prst="funnel">
          <a:avLst/>
        </a:prstGeom>
        <a:solidFill>
          <a:srgbClr val="7030A0">
            <a:alpha val="40000"/>
          </a:srgbClr>
        </a:solidFill>
        <a:ln w="9525" cap="flat" cmpd="sng" algn="ctr">
          <a:solidFill>
            <a:srgbClr val="3CD2D2">
              <a:hueOff val="0"/>
              <a:satOff val="0"/>
              <a:lumOff val="0"/>
              <a:alphaOff val="0"/>
            </a:srgbClr>
          </a:solidFill>
          <a:prstDash val="solid"/>
          <a:miter lim="800000"/>
        </a:ln>
        <a:effectLst/>
        <a:sp3d extrusionH="50600">
          <a:bevelT w="101600" h="80600"/>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539D-83FF-744B-BCDB-CFD6D3CAE060}"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03EF7-B1DF-2141-B7F0-ED57133FCEAA}" type="slidenum">
              <a:rPr lang="en-US" smtClean="0"/>
              <a:t>‹#›</a:t>
            </a:fld>
            <a:endParaRPr lang="en-US"/>
          </a:p>
        </p:txBody>
      </p:sp>
    </p:spTree>
    <p:extLst>
      <p:ext uri="{BB962C8B-B14F-4D97-AF65-F5344CB8AC3E}">
        <p14:creationId xmlns:p14="http://schemas.microsoft.com/office/powerpoint/2010/main" val="11214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Prepare:</a:t>
            </a:r>
            <a:r>
              <a:rPr lang="en-US" baseline="0" dirty="0"/>
              <a:t> </a:t>
            </a:r>
          </a:p>
          <a:p>
            <a:pPr marL="171450" lvl="0" indent="-171450">
              <a:buFont typeface="Arial" panose="020B0604020202020204" pitchFamily="34" charset="0"/>
              <a:buChar char="•"/>
            </a:pPr>
            <a:r>
              <a:rPr lang="en-US" dirty="0"/>
              <a:t>Plan and schedule the review. (“Plan the work.”)</a:t>
            </a:r>
            <a:endParaRPr lang="en-US" u="none" dirty="0"/>
          </a:p>
          <a:p>
            <a:pPr marL="171450" lvl="0" indent="-171450">
              <a:buFont typeface="Arial" panose="020B0604020202020204" pitchFamily="34" charset="0"/>
              <a:buChar char="•"/>
            </a:pPr>
            <a:r>
              <a:rPr lang="en-US" dirty="0"/>
              <a:t>Train the reviewers and the staff who will respond to their findings</a:t>
            </a:r>
          </a:p>
          <a:p>
            <a:pPr marL="685800" lvl="1" indent="-228600">
              <a:buFont typeface="Wingdings" panose="05000000000000000000" pitchFamily="2" charset="2"/>
              <a:buChar char="ü"/>
            </a:pPr>
            <a:r>
              <a:rPr lang="en-US" dirty="0"/>
              <a:t>How to perform the review</a:t>
            </a:r>
          </a:p>
          <a:p>
            <a:pPr marL="685800" lvl="1" indent="-228600">
              <a:buFont typeface="Wingdings" panose="05000000000000000000" pitchFamily="2" charset="2"/>
              <a:buChar char="ü"/>
            </a:pPr>
            <a:r>
              <a:rPr lang="en-US" dirty="0"/>
              <a:t>What to expect</a:t>
            </a:r>
          </a:p>
          <a:p>
            <a:pPr marL="685800" lvl="1" indent="-228600">
              <a:buFont typeface="Wingdings" panose="05000000000000000000" pitchFamily="2" charset="2"/>
              <a:buChar char="ü"/>
            </a:pPr>
            <a:r>
              <a:rPr lang="en-US" dirty="0"/>
              <a:t>How to keep the process positive and constructive </a:t>
            </a:r>
          </a:p>
          <a:p>
            <a:pPr marL="685800" lvl="1" indent="-228600">
              <a:buFont typeface="Wingdings" panose="05000000000000000000" pitchFamily="2" charset="2"/>
              <a:buChar char="ü"/>
            </a:pPr>
            <a:endParaRPr lang="en-US" dirty="0"/>
          </a:p>
          <a:p>
            <a:pPr lvl="0"/>
            <a:r>
              <a:rPr lang="en-US" dirty="0"/>
              <a:t>Perform:</a:t>
            </a:r>
            <a:r>
              <a:rPr lang="en-US" baseline="0" dirty="0"/>
              <a:t> </a:t>
            </a:r>
          </a:p>
          <a:p>
            <a:pPr marL="171450" lvl="0" indent="-171450">
              <a:buFont typeface="Arial" panose="020B0604020202020204" pitchFamily="34" charset="0"/>
              <a:buChar char="•"/>
            </a:pPr>
            <a:r>
              <a:rPr lang="en-US" dirty="0"/>
              <a:t>Execute the review as planned and scheduled. (“Work the plan.”)</a:t>
            </a:r>
            <a:endParaRPr lang="en-US" u="none" dirty="0"/>
          </a:p>
          <a:p>
            <a:pPr marL="171450" lvl="0" indent="-171450">
              <a:buFont typeface="Arial" panose="020B0604020202020204" pitchFamily="34" charset="0"/>
              <a:buChar char="•"/>
            </a:pPr>
            <a:r>
              <a:rPr lang="en-US" dirty="0"/>
              <a:t>Project a positive tone</a:t>
            </a:r>
          </a:p>
          <a:p>
            <a:pPr marL="628650" lvl="1" indent="-171450">
              <a:buFont typeface="Wingdings" panose="05000000000000000000" pitchFamily="2" charset="2"/>
              <a:buChar char="ü"/>
            </a:pPr>
            <a:r>
              <a:rPr lang="en-US" dirty="0"/>
              <a:t>YES: How we can improve our </a:t>
            </a:r>
            <a:r>
              <a:rPr lang="en-US" dirty="0" err="1"/>
              <a:t>Pwin</a:t>
            </a:r>
            <a:r>
              <a:rPr lang="en-US" dirty="0"/>
              <a:t>?</a:t>
            </a:r>
          </a:p>
          <a:p>
            <a:pPr marL="628650" lvl="1" indent="-171450">
              <a:buFont typeface="Wingdings" panose="05000000000000000000" pitchFamily="2" charset="2"/>
              <a:buChar char="ü"/>
            </a:pPr>
            <a:r>
              <a:rPr lang="en-US" dirty="0"/>
              <a:t>NO: What is wrong with this document?</a:t>
            </a:r>
          </a:p>
          <a:p>
            <a:pPr marL="628650" lvl="1" indent="-171450">
              <a:buFont typeface="Wingdings" panose="05000000000000000000" pitchFamily="2" charset="2"/>
              <a:buChar char="ü"/>
            </a:pPr>
            <a:endParaRPr lang="en-US" dirty="0"/>
          </a:p>
          <a:p>
            <a:pPr lvl="0"/>
            <a:r>
              <a:rPr lang="en-US" dirty="0"/>
              <a:t>Respond:</a:t>
            </a:r>
            <a:r>
              <a:rPr lang="en-US" baseline="0" dirty="0"/>
              <a:t> </a:t>
            </a:r>
          </a:p>
          <a:p>
            <a:pPr marL="171450" lvl="0" indent="-171450">
              <a:buFont typeface="Arial" panose="020B0604020202020204" pitchFamily="34" charset="0"/>
              <a:buChar char="•"/>
            </a:pPr>
            <a:r>
              <a:rPr lang="en-US" dirty="0"/>
              <a:t>Give a summary report of the review team’s findings.</a:t>
            </a:r>
            <a:endParaRPr lang="en-US" u="none" dirty="0"/>
          </a:p>
          <a:p>
            <a:pPr marL="171450" lvl="0" indent="-171450">
              <a:buFont typeface="Arial" panose="020B0604020202020204" pitchFamily="34" charset="0"/>
              <a:buChar char="•"/>
            </a:pPr>
            <a:r>
              <a:rPr lang="en-US" dirty="0"/>
              <a:t>Perform detailed, one-on-one debriefs as needed.</a:t>
            </a:r>
          </a:p>
          <a:p>
            <a:pPr marL="171450" lvl="0" indent="-171450">
              <a:buFont typeface="Arial" panose="020B0604020202020204" pitchFamily="34" charset="0"/>
              <a:buChar char="•"/>
            </a:pPr>
            <a:r>
              <a:rPr lang="en-US" dirty="0"/>
              <a:t>Determine whether or not each recommendation is valid. </a:t>
            </a:r>
          </a:p>
          <a:p>
            <a:pPr marL="171450" lvl="0" indent="-171450">
              <a:buFont typeface="Arial" panose="020B0604020202020204" pitchFamily="34" charset="0"/>
              <a:buChar char="•"/>
            </a:pPr>
            <a:r>
              <a:rPr lang="en-US" dirty="0"/>
              <a:t>Document accept-or-reject decisions.</a:t>
            </a:r>
          </a:p>
          <a:p>
            <a:pPr marL="171450" lvl="0" indent="-171450">
              <a:buFont typeface="Arial" panose="020B0604020202020204" pitchFamily="34" charset="0"/>
              <a:buChar char="•"/>
            </a:pPr>
            <a:r>
              <a:rPr lang="en-US" dirty="0"/>
              <a:t>Execute recommendations and verify their completion.</a:t>
            </a:r>
          </a:p>
          <a:p>
            <a:pPr marL="628650" lvl="1" indent="-171450">
              <a:buFont typeface="Wingdings" panose="05000000000000000000" pitchFamily="2" charset="2"/>
              <a:buChar char="ü"/>
            </a:pPr>
            <a:endParaRPr lang="en-US" dirty="0"/>
          </a:p>
          <a:p>
            <a:pPr marL="457200" lvl="1" indent="0">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329EFCC-E544-054C-AF90-5F3B08DF90E5}" type="slidenum">
              <a:rPr lang="en-US" smtClean="0"/>
              <a:pPr>
                <a:defRPr/>
              </a:pPr>
              <a:t>10</a:t>
            </a:fld>
            <a:endParaRPr lang="en-US"/>
          </a:p>
        </p:txBody>
      </p:sp>
    </p:spTree>
    <p:extLst>
      <p:ext uri="{BB962C8B-B14F-4D97-AF65-F5344CB8AC3E}">
        <p14:creationId xmlns:p14="http://schemas.microsoft.com/office/powerpoint/2010/main" val="86964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D531A5-DABF-364A-B154-FE89B1A6D219}" type="slidenum">
              <a:rPr lang="en-US" smtClean="0"/>
              <a:pPr>
                <a:defRPr/>
              </a:pPr>
              <a:t>12</a:t>
            </a:fld>
            <a:endParaRPr lang="en-US"/>
          </a:p>
        </p:txBody>
      </p:sp>
    </p:spTree>
    <p:extLst>
      <p:ext uri="{BB962C8B-B14F-4D97-AF65-F5344CB8AC3E}">
        <p14:creationId xmlns:p14="http://schemas.microsoft.com/office/powerpoint/2010/main" val="335143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80BDAE2-8743-0242-BED5-754A18AAFEFF}" type="slidenum">
              <a:rPr lang="en-US" smtClean="0"/>
              <a:t>20</a:t>
            </a:fld>
            <a:endParaRPr lang="en-US"/>
          </a:p>
        </p:txBody>
      </p:sp>
    </p:spTree>
    <p:extLst>
      <p:ext uri="{BB962C8B-B14F-4D97-AF65-F5344CB8AC3E}">
        <p14:creationId xmlns:p14="http://schemas.microsoft.com/office/powerpoint/2010/main" val="1847560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32528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1508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489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74904"/>
            <a:ext cx="9745472" cy="667512"/>
          </a:xfrm>
          <a:prstGeom prst="rect">
            <a:avLst/>
          </a:prstGeom>
        </p:spPr>
        <p:txBody>
          <a:bodyPr anchor="ctr" anchorCtr="0">
            <a:normAutofit/>
          </a:bodyPr>
          <a:lstStyle>
            <a:lvl1pPr algn="r">
              <a:defRPr sz="2000" b="1">
                <a:solidFill>
                  <a:srgbClr val="242F36"/>
                </a:solidFill>
                <a:latin typeface="Calibri" panose="020F0502020204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23872" y="1333501"/>
            <a:ext cx="9761728" cy="4829175"/>
          </a:xfrm>
          <a:prstGeom prst="rect">
            <a:avLst/>
          </a:prstGeom>
        </p:spPr>
        <p:txBody>
          <a:bodyPr>
            <a:normAutofit/>
          </a:bodyPr>
          <a:lstStyle>
            <a:lvl1pPr marL="168270" indent="-168270">
              <a:buClr>
                <a:srgbClr val="B75838"/>
              </a:buClr>
              <a:buFont typeface="Wingdings" panose="05000000000000000000" pitchFamily="2" charset="2"/>
              <a:buChar char="§"/>
              <a:defRPr sz="1800" b="1">
                <a:solidFill>
                  <a:srgbClr val="242F36"/>
                </a:solidFill>
                <a:latin typeface="Calibri" panose="020F0502020204030204" pitchFamily="34" charset="0"/>
                <a:cs typeface="Arial" panose="020B0604020202020204" pitchFamily="34" charset="0"/>
              </a:defRPr>
            </a:lvl1pPr>
            <a:lvl2pPr marL="346066" indent="-177796">
              <a:buClr>
                <a:srgbClr val="8093A3"/>
              </a:buClr>
              <a:defRPr sz="1600">
                <a:solidFill>
                  <a:srgbClr val="242F36"/>
                </a:solidFill>
                <a:latin typeface="Calibri" panose="020F0502020204030204" pitchFamily="34" charset="0"/>
                <a:cs typeface="Arial" panose="020B0604020202020204" pitchFamily="34" charset="0"/>
              </a:defRPr>
            </a:lvl2pPr>
            <a:lvl3pPr marL="568311" indent="-168270">
              <a:buClr>
                <a:srgbClr val="8093A3"/>
              </a:buClr>
              <a:buFont typeface="Arial" panose="020B0604020202020204" pitchFamily="34" charset="0"/>
              <a:buChar char="−"/>
              <a:defRPr sz="1600">
                <a:solidFill>
                  <a:srgbClr val="242F36"/>
                </a:solidFill>
                <a:latin typeface="Calibri" panose="020F0502020204030204" pitchFamily="34" charset="0"/>
                <a:cs typeface="Arial" panose="020B0604020202020204" pitchFamily="34" charset="0"/>
              </a:defRPr>
            </a:lvl3pPr>
            <a:lvl4pPr marL="746107" indent="-177796">
              <a:buClr>
                <a:srgbClr val="8093A3"/>
              </a:buClr>
              <a:buFont typeface="Arial" panose="020B0604020202020204" pitchFamily="34" charset="0"/>
              <a:buChar char="−"/>
              <a:defRPr sz="1600">
                <a:solidFill>
                  <a:srgbClr val="242F36"/>
                </a:solidFill>
                <a:latin typeface="Calibri" panose="020F0502020204030204" pitchFamily="34" charset="0"/>
                <a:cs typeface="Arial" panose="020B0604020202020204" pitchFamily="34" charset="0"/>
              </a:defRPr>
            </a:lvl4pPr>
            <a:lvl5pPr marL="966764" indent="-168270">
              <a:buClr>
                <a:srgbClr val="8093A3"/>
              </a:buClr>
              <a:buFont typeface="Arial" panose="020B0604020202020204" pitchFamily="34" charset="0"/>
              <a:buChar char="−"/>
              <a:defRPr sz="1600">
                <a:solidFill>
                  <a:srgbClr val="242F36"/>
                </a:solidFill>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4"/>
          <p:cNvSpPr>
            <a:spLocks noGrp="1"/>
          </p:cNvSpPr>
          <p:nvPr>
            <p:ph type="pic" sz="quarter" idx="10"/>
          </p:nvPr>
        </p:nvSpPr>
        <p:spPr>
          <a:xfrm>
            <a:off x="0" y="1085516"/>
            <a:ext cx="1831773" cy="1367752"/>
          </a:xfrm>
          <a:prstGeom prst="rect">
            <a:avLst/>
          </a:prstGeom>
          <a:solidFill>
            <a:srgbClr val="5C6C75"/>
          </a:solidFill>
          <a:ln>
            <a:noFill/>
          </a:ln>
          <a:effectLst>
            <a:innerShdw blurRad="114300">
              <a:prstClr val="black"/>
            </a:innerShdw>
          </a:effectLst>
        </p:spPr>
        <p:txBody>
          <a:bodyPr tIns="0" bIns="0" anchor="ctr" anchorCtr="0"/>
          <a:lstStyle>
            <a:lvl1pPr marL="0" indent="0" algn="ctr">
              <a:buNone/>
              <a:defRPr sz="12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95013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355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1108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0710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0663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3828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5180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682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5/22/2019</a:t>
            </a:fld>
            <a:endParaRPr lang="en-US"/>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9723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5/22/2019</a:t>
            </a:fld>
            <a:endParaRPr lang="en-US"/>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4">
            <a:alphaModFix/>
            <a:duotone>
              <a:schemeClr val="bg2">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648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jpe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jpe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jpeg"/><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jpe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DF0BA0-6691-4D44-B506-5AE869FFB9AF}"/>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12" name="Picture 11" descr="A close up of a sign&#10;&#10;Description automatically generated">
            <a:extLst>
              <a:ext uri="{FF2B5EF4-FFF2-40B4-BE49-F238E27FC236}">
                <a16:creationId xmlns:a16="http://schemas.microsoft.com/office/drawing/2014/main" id="{EFF08DBB-972D-EB4C-B3FC-23A046904F09}"/>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16" name="TextBox 15">
            <a:extLst>
              <a:ext uri="{FF2B5EF4-FFF2-40B4-BE49-F238E27FC236}">
                <a16:creationId xmlns:a16="http://schemas.microsoft.com/office/drawing/2014/main" id="{FB6FADCF-B848-B349-B5D6-D661CD46568C}"/>
              </a:ext>
            </a:extLst>
          </p:cNvPr>
          <p:cNvSpPr txBox="1"/>
          <p:nvPr/>
        </p:nvSpPr>
        <p:spPr>
          <a:xfrm>
            <a:off x="269823" y="291366"/>
            <a:ext cx="4381712" cy="830997"/>
          </a:xfrm>
          <a:prstGeom prst="rect">
            <a:avLst/>
          </a:prstGeom>
          <a:noFill/>
        </p:spPr>
        <p:txBody>
          <a:bodyPr wrap="none" rtlCol="0">
            <a:spAutoFit/>
          </a:bodyPr>
          <a:lstStyle/>
          <a:p>
            <a:r>
              <a:rPr lang="en-US" sz="4800" dirty="0">
                <a:solidFill>
                  <a:schemeClr val="bg1"/>
                </a:solidFill>
                <a:latin typeface="Helvetica" pitchFamily="2" charset="0"/>
              </a:rPr>
              <a:t>SAN ANTONIO</a:t>
            </a:r>
          </a:p>
        </p:txBody>
      </p:sp>
    </p:spTree>
    <p:extLst>
      <p:ext uri="{BB962C8B-B14F-4D97-AF65-F5344CB8AC3E}">
        <p14:creationId xmlns:p14="http://schemas.microsoft.com/office/powerpoint/2010/main" val="258986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CF41C97-A259-9F47-B506-E27AAAF9F385}" type="slidenum">
              <a:rPr lang="en-US" smtClean="0"/>
              <a:pPr>
                <a:defRPr/>
              </a:pPr>
              <a:t>10</a:t>
            </a:fld>
            <a:endParaRPr lang="en-US" dirty="0"/>
          </a:p>
        </p:txBody>
      </p:sp>
      <p:sp>
        <p:nvSpPr>
          <p:cNvPr id="5" name="Title 1"/>
          <p:cNvSpPr>
            <a:spLocks noGrp="1"/>
          </p:cNvSpPr>
          <p:nvPr>
            <p:ph type="title"/>
          </p:nvPr>
        </p:nvSpPr>
        <p:spPr>
          <a:xfrm>
            <a:off x="1976065" y="254497"/>
            <a:ext cx="8381041" cy="667512"/>
          </a:xfrm>
        </p:spPr>
        <p:txBody>
          <a:bodyPr>
            <a:normAutofit/>
          </a:bodyPr>
          <a:lstStyle/>
          <a:p>
            <a:pPr algn="ctr"/>
            <a:r>
              <a:rPr lang="en-US" sz="3200" b="1" dirty="0"/>
              <a:t>Right People, Processes, and Tools</a:t>
            </a:r>
          </a:p>
        </p:txBody>
      </p:sp>
      <p:sp>
        <p:nvSpPr>
          <p:cNvPr id="7" name="Text Placeholder 33"/>
          <p:cNvSpPr txBox="1">
            <a:spLocks/>
          </p:cNvSpPr>
          <p:nvPr/>
        </p:nvSpPr>
        <p:spPr bwMode="auto">
          <a:xfrm>
            <a:off x="618980" y="5503821"/>
            <a:ext cx="11319021"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accent2"/>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2"/>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2"/>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accent2">
                    <a:lumMod val="75000"/>
                  </a:schemeClr>
                </a:solidFill>
              </a:rPr>
              <a:t>“</a:t>
            </a:r>
            <a:r>
              <a:rPr lang="en-US" sz="1600" b="1" i="1" dirty="0">
                <a:solidFill>
                  <a:schemeClr val="accent2">
                    <a:lumMod val="75000"/>
                  </a:schemeClr>
                </a:solidFill>
              </a:rPr>
              <a:t>Surround yourself with the best people you can find, delegate authority, and don’t interfere</a:t>
            </a:r>
            <a:r>
              <a:rPr lang="en-US" sz="1600" b="1" dirty="0">
                <a:solidFill>
                  <a:schemeClr val="accent2">
                    <a:lumMod val="75000"/>
                  </a:schemeClr>
                </a:solidFill>
              </a:rPr>
              <a:t>.” – Ronald Reagan</a:t>
            </a:r>
          </a:p>
        </p:txBody>
      </p:sp>
      <p:grpSp>
        <p:nvGrpSpPr>
          <p:cNvPr id="35" name="Group 34"/>
          <p:cNvGrpSpPr/>
          <p:nvPr/>
        </p:nvGrpSpPr>
        <p:grpSpPr>
          <a:xfrm>
            <a:off x="2330790" y="922010"/>
            <a:ext cx="8665701" cy="4456585"/>
            <a:chOff x="5473836" y="1737940"/>
            <a:chExt cx="2965406" cy="1783348"/>
          </a:xfrm>
        </p:grpSpPr>
        <p:sp>
          <p:nvSpPr>
            <p:cNvPr id="36" name="Rounded Rectangle 35"/>
            <p:cNvSpPr/>
            <p:nvPr/>
          </p:nvSpPr>
          <p:spPr>
            <a:xfrm>
              <a:off x="6112390" y="1737940"/>
              <a:ext cx="2326852" cy="539264"/>
            </a:xfrm>
            <a:prstGeom prst="roundRect">
              <a:avLst>
                <a:gd name="adj" fmla="val 0"/>
              </a:avLst>
            </a:prstGeom>
            <a:gradFill flip="none" rotWithShape="1">
              <a:gsLst>
                <a:gs pos="21000">
                  <a:srgbClr val="787C80"/>
                </a:gs>
                <a:gs pos="0">
                  <a:srgbClr val="353F49"/>
                </a:gs>
                <a:gs pos="100000">
                  <a:schemeClr val="bg1">
                    <a:lumMod val="65000"/>
                  </a:schemeClr>
                </a:gs>
              </a:gsLst>
              <a:lin ang="16200000" scaled="1"/>
              <a:tileRect/>
            </a:gradFill>
            <a:ln w="12700">
              <a:solidFill>
                <a:schemeClr val="tx1">
                  <a:lumMod val="95000"/>
                  <a:lumOff val="5000"/>
                </a:schemeClr>
              </a:solidFill>
              <a:headEnd type="none" w="med" len="med"/>
              <a:tailEnd type="triangle" w="med" len="med"/>
            </a:ln>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prstMaterial="translucentPowder">
              <a:bevelT w="31750" h="31750" prst="relaxedInset"/>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37" name="TextBox 36"/>
            <p:cNvSpPr txBox="1"/>
            <p:nvPr/>
          </p:nvSpPr>
          <p:spPr>
            <a:xfrm>
              <a:off x="6208280" y="1785635"/>
              <a:ext cx="2229111" cy="433756"/>
            </a:xfrm>
            <a:prstGeom prst="rect">
              <a:avLst/>
            </a:prstGeom>
            <a:noFill/>
          </p:spPr>
          <p:txBody>
            <a:bodyPr wrap="square" lIns="0" tIns="24384" rIns="0" bIns="24384" rtlCol="0" anchor="t" anchorCtr="0">
              <a:noAutofit/>
            </a:bodyPr>
            <a:lstStyle/>
            <a:p>
              <a:pPr defTabSz="1219170"/>
              <a:r>
                <a:rPr lang="en-US" sz="2133" dirty="0">
                  <a:solidFill>
                    <a:prstClr val="black">
                      <a:lumMod val="95000"/>
                      <a:lumOff val="5000"/>
                    </a:prstClr>
                  </a:solidFill>
                  <a:latin typeface="Arial" pitchFamily="34" charset="0"/>
                  <a:cs typeface="Arial" pitchFamily="34" charset="0"/>
                </a:rPr>
                <a:t>Executive Leadership, Business Development Managers, Capture Managers, Proposal Managers, Program Managers, Consultants, SMEs</a:t>
              </a:r>
            </a:p>
          </p:txBody>
        </p:sp>
        <p:sp>
          <p:nvSpPr>
            <p:cNvPr id="38" name="Rounded Rectangle 37"/>
            <p:cNvSpPr/>
            <p:nvPr/>
          </p:nvSpPr>
          <p:spPr>
            <a:xfrm>
              <a:off x="5473836" y="1745755"/>
              <a:ext cx="597079" cy="539264"/>
            </a:xfrm>
            <a:prstGeom prst="roundRect">
              <a:avLst>
                <a:gd name="adj" fmla="val 11667"/>
              </a:avLst>
            </a:prstGeom>
            <a:gradFill flip="none" rotWithShape="1">
              <a:gsLst>
                <a:gs pos="21000">
                  <a:srgbClr val="787C80"/>
                </a:gs>
                <a:gs pos="0">
                  <a:srgbClr val="353F49"/>
                </a:gs>
                <a:gs pos="100000">
                  <a:schemeClr val="bg1">
                    <a:lumMod val="65000"/>
                  </a:schemeClr>
                </a:gs>
              </a:gsLst>
              <a:lin ang="16200000" scaled="1"/>
              <a:tileRect/>
            </a:gradFill>
            <a:ln>
              <a:solidFill>
                <a:schemeClr val="tx1">
                  <a:lumMod val="95000"/>
                  <a:lumOff val="5000"/>
                </a:schemeClr>
              </a:solidFill>
              <a:headEnd type="none" w="med" len="med"/>
              <a:tailEnd type="triangle" w="med" len="med"/>
            </a:ln>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prstMaterial="translucentPowder">
              <a:bevelT w="63500" h="25400"/>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39" name="Rounded Rectangle 38"/>
            <p:cNvSpPr/>
            <p:nvPr/>
          </p:nvSpPr>
          <p:spPr>
            <a:xfrm>
              <a:off x="5560482" y="1820819"/>
              <a:ext cx="423787" cy="367637"/>
            </a:xfrm>
            <a:prstGeom prst="roundRect">
              <a:avLst>
                <a:gd name="adj" fmla="val 0"/>
              </a:avLst>
            </a:prstGeom>
            <a:solidFill>
              <a:srgbClr val="B64D13"/>
            </a:solidFill>
            <a:ln>
              <a:solidFill>
                <a:schemeClr val="bg1">
                  <a:lumMod val="50000"/>
                </a:schemeClr>
              </a:solidFill>
              <a:headEnd type="none" w="med" len="med"/>
              <a:tailEnd type="triangl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ross"/>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40" name="Rounded Rectangle 39"/>
            <p:cNvSpPr/>
            <p:nvPr/>
          </p:nvSpPr>
          <p:spPr>
            <a:xfrm>
              <a:off x="6110539" y="2378618"/>
              <a:ext cx="2326852" cy="539264"/>
            </a:xfrm>
            <a:prstGeom prst="roundRect">
              <a:avLst>
                <a:gd name="adj" fmla="val 0"/>
              </a:avLst>
            </a:prstGeom>
            <a:gradFill flip="none" rotWithShape="1">
              <a:gsLst>
                <a:gs pos="21000">
                  <a:srgbClr val="787C80"/>
                </a:gs>
                <a:gs pos="0">
                  <a:srgbClr val="353F49"/>
                </a:gs>
                <a:gs pos="100000">
                  <a:schemeClr val="bg1">
                    <a:lumMod val="65000"/>
                  </a:schemeClr>
                </a:gs>
              </a:gsLst>
              <a:lin ang="16200000" scaled="1"/>
              <a:tileRect/>
            </a:gradFill>
            <a:ln w="12700">
              <a:solidFill>
                <a:schemeClr val="tx1">
                  <a:lumMod val="95000"/>
                  <a:lumOff val="5000"/>
                </a:schemeClr>
              </a:solidFill>
              <a:headEnd type="none" w="med" len="med"/>
              <a:tailEnd type="triangle" w="med" len="med"/>
            </a:ln>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prstMaterial="translucentPowder">
              <a:bevelT w="31750" h="31750" prst="relaxedInset"/>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41" name="TextBox 40"/>
            <p:cNvSpPr txBox="1"/>
            <p:nvPr/>
          </p:nvSpPr>
          <p:spPr>
            <a:xfrm>
              <a:off x="6208280" y="2410533"/>
              <a:ext cx="2230962" cy="437093"/>
            </a:xfrm>
            <a:prstGeom prst="rect">
              <a:avLst/>
            </a:prstGeom>
            <a:noFill/>
          </p:spPr>
          <p:txBody>
            <a:bodyPr wrap="square" lIns="0" tIns="24384" rIns="0" bIns="24384" rtlCol="0" anchor="t" anchorCtr="0">
              <a:noAutofit/>
            </a:bodyPr>
            <a:lstStyle/>
            <a:p>
              <a:pPr defTabSz="1219170"/>
              <a:r>
                <a:rPr lang="en-US" sz="2133" dirty="0">
                  <a:solidFill>
                    <a:prstClr val="black">
                      <a:lumMod val="95000"/>
                      <a:lumOff val="5000"/>
                    </a:prstClr>
                  </a:solidFill>
                  <a:latin typeface="Arial" pitchFamily="34" charset="0"/>
                  <a:cs typeface="Arial" pitchFamily="34" charset="0"/>
                </a:rPr>
                <a:t>Pre-bid (BD and Capture)</a:t>
              </a:r>
            </a:p>
            <a:p>
              <a:pPr defTabSz="1219170"/>
              <a:r>
                <a:rPr lang="en-US" sz="2133" dirty="0">
                  <a:solidFill>
                    <a:prstClr val="black">
                      <a:lumMod val="95000"/>
                      <a:lumOff val="5000"/>
                    </a:prstClr>
                  </a:solidFill>
                  <a:latin typeface="Arial" pitchFamily="34" charset="0"/>
                  <a:cs typeface="Arial" pitchFamily="34" charset="0"/>
                </a:rPr>
                <a:t>Bid Gate Reviews </a:t>
              </a:r>
            </a:p>
            <a:p>
              <a:pPr defTabSz="1219170"/>
              <a:r>
                <a:rPr lang="en-US" sz="2133" dirty="0">
                  <a:solidFill>
                    <a:prstClr val="black">
                      <a:lumMod val="95000"/>
                      <a:lumOff val="5000"/>
                    </a:prstClr>
                  </a:solidFill>
                  <a:latin typeface="Arial" pitchFamily="34" charset="0"/>
                  <a:cs typeface="Arial" pitchFamily="34" charset="0"/>
                </a:rPr>
                <a:t>Bid (Proposal)	        Post-bid (Program/Project)</a:t>
              </a:r>
            </a:p>
          </p:txBody>
        </p:sp>
        <p:sp>
          <p:nvSpPr>
            <p:cNvPr id="42" name="Rounded Rectangle 41"/>
            <p:cNvSpPr/>
            <p:nvPr/>
          </p:nvSpPr>
          <p:spPr>
            <a:xfrm>
              <a:off x="5473836" y="2367547"/>
              <a:ext cx="597079" cy="539264"/>
            </a:xfrm>
            <a:prstGeom prst="roundRect">
              <a:avLst>
                <a:gd name="adj" fmla="val 11667"/>
              </a:avLst>
            </a:prstGeom>
            <a:gradFill flip="none" rotWithShape="1">
              <a:gsLst>
                <a:gs pos="21000">
                  <a:srgbClr val="787C80"/>
                </a:gs>
                <a:gs pos="0">
                  <a:srgbClr val="353F49"/>
                </a:gs>
                <a:gs pos="100000">
                  <a:schemeClr val="bg1">
                    <a:lumMod val="65000"/>
                  </a:schemeClr>
                </a:gs>
              </a:gsLst>
              <a:lin ang="16200000" scaled="1"/>
              <a:tileRect/>
            </a:gradFill>
            <a:ln>
              <a:solidFill>
                <a:schemeClr val="tx1">
                  <a:lumMod val="95000"/>
                  <a:lumOff val="5000"/>
                </a:schemeClr>
              </a:solidFill>
              <a:headEnd type="none" w="med" len="med"/>
              <a:tailEnd type="triangle" w="med" len="med"/>
            </a:ln>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prstMaterial="translucentPowder">
              <a:bevelT w="63500" h="25400"/>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43" name="Rounded Rectangle 42"/>
            <p:cNvSpPr/>
            <p:nvPr/>
          </p:nvSpPr>
          <p:spPr>
            <a:xfrm>
              <a:off x="5560482" y="2442611"/>
              <a:ext cx="423787" cy="367637"/>
            </a:xfrm>
            <a:prstGeom prst="roundRect">
              <a:avLst>
                <a:gd name="adj" fmla="val 0"/>
              </a:avLst>
            </a:prstGeom>
            <a:solidFill>
              <a:srgbClr val="C3B8AD"/>
            </a:solidFill>
            <a:ln>
              <a:solidFill>
                <a:schemeClr val="bg1">
                  <a:lumMod val="50000"/>
                </a:schemeClr>
              </a:solidFill>
              <a:headEnd type="none" w="med" len="med"/>
              <a:tailEnd type="triangl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ross"/>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44" name="Rounded Rectangle 43"/>
            <p:cNvSpPr/>
            <p:nvPr/>
          </p:nvSpPr>
          <p:spPr>
            <a:xfrm>
              <a:off x="6112390" y="2974209"/>
              <a:ext cx="2326852" cy="539264"/>
            </a:xfrm>
            <a:prstGeom prst="roundRect">
              <a:avLst>
                <a:gd name="adj" fmla="val 0"/>
              </a:avLst>
            </a:prstGeom>
            <a:gradFill flip="none" rotWithShape="1">
              <a:gsLst>
                <a:gs pos="21000">
                  <a:srgbClr val="787C80"/>
                </a:gs>
                <a:gs pos="0">
                  <a:srgbClr val="353F49"/>
                </a:gs>
                <a:gs pos="100000">
                  <a:schemeClr val="bg1">
                    <a:lumMod val="65000"/>
                  </a:schemeClr>
                </a:gs>
              </a:gsLst>
              <a:lin ang="16200000" scaled="1"/>
              <a:tileRect/>
            </a:gradFill>
            <a:ln w="12700">
              <a:solidFill>
                <a:schemeClr val="tx1">
                  <a:lumMod val="95000"/>
                  <a:lumOff val="5000"/>
                </a:schemeClr>
              </a:solidFill>
              <a:headEnd type="none" w="med" len="med"/>
              <a:tailEnd type="triangle" w="med" len="med"/>
            </a:ln>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prstMaterial="translucentPowder">
              <a:bevelT w="31750" h="31750" prst="relaxedInset"/>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45" name="TextBox 44"/>
            <p:cNvSpPr txBox="1"/>
            <p:nvPr/>
          </p:nvSpPr>
          <p:spPr>
            <a:xfrm>
              <a:off x="6208280" y="3094297"/>
              <a:ext cx="2078436" cy="345552"/>
            </a:xfrm>
            <a:prstGeom prst="rect">
              <a:avLst/>
            </a:prstGeom>
            <a:noFill/>
          </p:spPr>
          <p:txBody>
            <a:bodyPr wrap="square" lIns="0" tIns="24384" rIns="0" bIns="24384" rtlCol="0" anchor="t" anchorCtr="0">
              <a:noAutofit/>
            </a:bodyPr>
            <a:lstStyle/>
            <a:p>
              <a:pPr defTabSz="1219170"/>
              <a:r>
                <a:rPr lang="en-US" sz="2133" dirty="0" err="1">
                  <a:solidFill>
                    <a:prstClr val="black">
                      <a:lumMod val="95000"/>
                      <a:lumOff val="5000"/>
                    </a:prstClr>
                  </a:solidFill>
                  <a:latin typeface="Arial" pitchFamily="34" charset="0"/>
                  <a:cs typeface="Arial" pitchFamily="34" charset="0"/>
                </a:rPr>
                <a:t>EZGovOpps</a:t>
              </a:r>
              <a:r>
                <a:rPr lang="en-US" sz="2133" dirty="0">
                  <a:solidFill>
                    <a:prstClr val="black">
                      <a:lumMod val="95000"/>
                      <a:lumOff val="5000"/>
                    </a:prstClr>
                  </a:solidFill>
                  <a:latin typeface="Arial" pitchFamily="34" charset="0"/>
                  <a:cs typeface="Arial" pitchFamily="34" charset="0"/>
                </a:rPr>
                <a:t>, GovWin, Bloomberg Government, FPDS, Capture Plan, Checklists, Score Sheets</a:t>
              </a:r>
            </a:p>
          </p:txBody>
        </p:sp>
        <p:sp>
          <p:nvSpPr>
            <p:cNvPr id="46" name="Rounded Rectangle 45"/>
            <p:cNvSpPr/>
            <p:nvPr/>
          </p:nvSpPr>
          <p:spPr>
            <a:xfrm>
              <a:off x="5473836" y="2982024"/>
              <a:ext cx="597079" cy="539264"/>
            </a:xfrm>
            <a:prstGeom prst="roundRect">
              <a:avLst>
                <a:gd name="adj" fmla="val 11667"/>
              </a:avLst>
            </a:prstGeom>
            <a:gradFill flip="none" rotWithShape="1">
              <a:gsLst>
                <a:gs pos="21000">
                  <a:srgbClr val="787C80"/>
                </a:gs>
                <a:gs pos="0">
                  <a:srgbClr val="353F49"/>
                </a:gs>
                <a:gs pos="100000">
                  <a:schemeClr val="bg1">
                    <a:lumMod val="65000"/>
                  </a:schemeClr>
                </a:gs>
              </a:gsLst>
              <a:lin ang="16200000" scaled="1"/>
              <a:tileRect/>
            </a:gradFill>
            <a:ln>
              <a:solidFill>
                <a:schemeClr val="bg1">
                  <a:lumMod val="50000"/>
                </a:schemeClr>
              </a:solidFill>
              <a:headEnd type="none" w="med" len="med"/>
              <a:tailEnd type="triangle" w="med" len="med"/>
            </a:ln>
            <a:effectLst>
              <a:outerShdw blurRad="76200" dir="13500000" sy="23000" kx="1200000" algn="br" rotWithShape="0">
                <a:prstClr val="black">
                  <a:alpha val="20000"/>
                </a:prstClr>
              </a:outerShdw>
            </a:effectLst>
            <a:scene3d>
              <a:camera prst="orthographicFront">
                <a:rot lat="0" lon="0" rev="0"/>
              </a:camera>
              <a:lightRig rig="threePt" dir="t">
                <a:rot lat="0" lon="0" rev="1200000"/>
              </a:lightRig>
            </a:scene3d>
            <a:sp3d prstMaterial="translucentPowder">
              <a:bevelT w="63500" h="25400"/>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sp>
          <p:nvSpPr>
            <p:cNvPr id="47" name="Rounded Rectangle 46"/>
            <p:cNvSpPr/>
            <p:nvPr/>
          </p:nvSpPr>
          <p:spPr>
            <a:xfrm>
              <a:off x="5560482" y="3057088"/>
              <a:ext cx="423787" cy="367637"/>
            </a:xfrm>
            <a:prstGeom prst="roundRect">
              <a:avLst>
                <a:gd name="adj" fmla="val 0"/>
              </a:avLst>
            </a:prstGeom>
            <a:solidFill>
              <a:srgbClr val="D9B366"/>
            </a:solidFill>
            <a:ln>
              <a:solidFill>
                <a:schemeClr val="bg1">
                  <a:lumMod val="50000"/>
                </a:schemeClr>
              </a:solidFill>
              <a:headEnd type="none" w="med" len="med"/>
              <a:tailEnd type="triangl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ross"/>
            </a:sp3d>
          </p:spPr>
          <p:txBody>
            <a:bodyPr vert="horz" wrap="square" lIns="0" tIns="60960" rIns="0" bIns="60960" numCol="1" rtlCol="0" anchor="ctr" anchorCtr="0" compatLnSpc="1">
              <a:prstTxWarp prst="textNoShape">
                <a:avLst/>
              </a:prstTxWarp>
            </a:bodyPr>
            <a:lstStyle/>
            <a:p>
              <a:pPr algn="ctr" defTabSz="1219170" fontAlgn="base">
                <a:spcBef>
                  <a:spcPct val="0"/>
                </a:spcBef>
                <a:spcAft>
                  <a:spcPct val="0"/>
                </a:spcAft>
              </a:pPr>
              <a:endParaRPr lang="en-US" sz="1867" kern="0">
                <a:solidFill>
                  <a:srgbClr val="000000"/>
                </a:solidFill>
                <a:latin typeface="Arial" pitchFamily="34" charset="0"/>
                <a:cs typeface="Arial" pitchFamily="34" charset="0"/>
              </a:endParaRPr>
            </a:p>
          </p:txBody>
        </p:sp>
        <p:pic>
          <p:nvPicPr>
            <p:cNvPr id="48" name="Picture 47"/>
            <p:cNvPicPr>
              <a:picLocks noChangeAspect="1"/>
            </p:cNvPicPr>
            <p:nvPr/>
          </p:nvPicPr>
          <p:blipFill>
            <a:blip r:embed="rId3"/>
            <a:stretch>
              <a:fillRect/>
            </a:stretch>
          </p:blipFill>
          <p:spPr>
            <a:xfrm>
              <a:off x="5551994" y="3028074"/>
              <a:ext cx="415958" cy="423320"/>
            </a:xfrm>
            <a:prstGeom prst="rect">
              <a:avLst/>
            </a:prstGeom>
          </p:spPr>
        </p:pic>
        <p:grpSp>
          <p:nvGrpSpPr>
            <p:cNvPr id="49" name="Group 48"/>
            <p:cNvGrpSpPr/>
            <p:nvPr/>
          </p:nvGrpSpPr>
          <p:grpSpPr>
            <a:xfrm>
              <a:off x="5614223" y="1858986"/>
              <a:ext cx="318426" cy="314547"/>
              <a:chOff x="2462213" y="663575"/>
              <a:chExt cx="1433512" cy="1416051"/>
            </a:xfrm>
          </p:grpSpPr>
          <p:sp>
            <p:nvSpPr>
              <p:cNvPr id="56" name="Freeform 5"/>
              <p:cNvSpPr>
                <a:spLocks/>
              </p:cNvSpPr>
              <p:nvPr/>
            </p:nvSpPr>
            <p:spPr bwMode="auto">
              <a:xfrm>
                <a:off x="2462213" y="1033463"/>
                <a:ext cx="635000" cy="1046163"/>
              </a:xfrm>
              <a:custGeom>
                <a:avLst/>
                <a:gdLst>
                  <a:gd name="T0" fmla="*/ 1323 w 7202"/>
                  <a:gd name="T1" fmla="*/ 7148 h 11856"/>
                  <a:gd name="T2" fmla="*/ 1510 w 7202"/>
                  <a:gd name="T3" fmla="*/ 9542 h 11856"/>
                  <a:gd name="T4" fmla="*/ 1677 w 7202"/>
                  <a:gd name="T5" fmla="*/ 11495 h 11856"/>
                  <a:gd name="T6" fmla="*/ 1718 w 7202"/>
                  <a:gd name="T7" fmla="*/ 11757 h 11856"/>
                  <a:gd name="T8" fmla="*/ 1805 w 7202"/>
                  <a:gd name="T9" fmla="*/ 11800 h 11856"/>
                  <a:gd name="T10" fmla="*/ 1950 w 7202"/>
                  <a:gd name="T11" fmla="*/ 11823 h 11856"/>
                  <a:gd name="T12" fmla="*/ 2279 w 7202"/>
                  <a:gd name="T13" fmla="*/ 11834 h 11856"/>
                  <a:gd name="T14" fmla="*/ 2600 w 7202"/>
                  <a:gd name="T15" fmla="*/ 11828 h 11856"/>
                  <a:gd name="T16" fmla="*/ 5304 w 7202"/>
                  <a:gd name="T17" fmla="*/ 11856 h 11856"/>
                  <a:gd name="T18" fmla="*/ 5413 w 7202"/>
                  <a:gd name="T19" fmla="*/ 11847 h 11856"/>
                  <a:gd name="T20" fmla="*/ 5467 w 7202"/>
                  <a:gd name="T21" fmla="*/ 11826 h 11856"/>
                  <a:gd name="T22" fmla="*/ 5509 w 7202"/>
                  <a:gd name="T23" fmla="*/ 11784 h 11856"/>
                  <a:gd name="T24" fmla="*/ 5536 w 7202"/>
                  <a:gd name="T25" fmla="*/ 11705 h 11856"/>
                  <a:gd name="T26" fmla="*/ 5624 w 7202"/>
                  <a:gd name="T27" fmla="*/ 10806 h 11856"/>
                  <a:gd name="T28" fmla="*/ 5839 w 7202"/>
                  <a:gd name="T29" fmla="*/ 8379 h 11856"/>
                  <a:gd name="T30" fmla="*/ 6012 w 7202"/>
                  <a:gd name="T31" fmla="*/ 6375 h 11856"/>
                  <a:gd name="T32" fmla="*/ 6282 w 7202"/>
                  <a:gd name="T33" fmla="*/ 6129 h 11856"/>
                  <a:gd name="T34" fmla="*/ 6700 w 7202"/>
                  <a:gd name="T35" fmla="*/ 6130 h 11856"/>
                  <a:gd name="T36" fmla="*/ 7011 w 7202"/>
                  <a:gd name="T37" fmla="*/ 6133 h 11856"/>
                  <a:gd name="T38" fmla="*/ 7129 w 7202"/>
                  <a:gd name="T39" fmla="*/ 6092 h 11856"/>
                  <a:gd name="T40" fmla="*/ 7186 w 7202"/>
                  <a:gd name="T41" fmla="*/ 5962 h 11856"/>
                  <a:gd name="T42" fmla="*/ 7202 w 7202"/>
                  <a:gd name="T43" fmla="*/ 5695 h 11856"/>
                  <a:gd name="T44" fmla="*/ 7191 w 7202"/>
                  <a:gd name="T45" fmla="*/ 5000 h 11856"/>
                  <a:gd name="T46" fmla="*/ 7189 w 7202"/>
                  <a:gd name="T47" fmla="*/ 4268 h 11856"/>
                  <a:gd name="T48" fmla="*/ 7196 w 7202"/>
                  <a:gd name="T49" fmla="*/ 2800 h 11856"/>
                  <a:gd name="T50" fmla="*/ 7200 w 7202"/>
                  <a:gd name="T51" fmla="*/ 1162 h 11856"/>
                  <a:gd name="T52" fmla="*/ 7190 w 7202"/>
                  <a:gd name="T53" fmla="*/ 512 h 11856"/>
                  <a:gd name="T54" fmla="*/ 7169 w 7202"/>
                  <a:gd name="T55" fmla="*/ 406 h 11856"/>
                  <a:gd name="T56" fmla="*/ 7121 w 7202"/>
                  <a:gd name="T57" fmla="*/ 344 h 11856"/>
                  <a:gd name="T58" fmla="*/ 7051 w 7202"/>
                  <a:gd name="T59" fmla="*/ 308 h 11856"/>
                  <a:gd name="T60" fmla="*/ 6966 w 7202"/>
                  <a:gd name="T61" fmla="*/ 289 h 11856"/>
                  <a:gd name="T62" fmla="*/ 6704 w 7202"/>
                  <a:gd name="T63" fmla="*/ 273 h 11856"/>
                  <a:gd name="T64" fmla="*/ 5798 w 7202"/>
                  <a:gd name="T65" fmla="*/ 189 h 11856"/>
                  <a:gd name="T66" fmla="*/ 4515 w 7202"/>
                  <a:gd name="T67" fmla="*/ 72 h 11856"/>
                  <a:gd name="T68" fmla="*/ 3683 w 7202"/>
                  <a:gd name="T69" fmla="*/ 5 h 11856"/>
                  <a:gd name="T70" fmla="*/ 3431 w 7202"/>
                  <a:gd name="T71" fmla="*/ 8 h 11856"/>
                  <a:gd name="T72" fmla="*/ 3044 w 7202"/>
                  <a:gd name="T73" fmla="*/ 40 h 11856"/>
                  <a:gd name="T74" fmla="*/ 2646 w 7202"/>
                  <a:gd name="T75" fmla="*/ 82 h 11856"/>
                  <a:gd name="T76" fmla="*/ 468 w 7202"/>
                  <a:gd name="T77" fmla="*/ 275 h 11856"/>
                  <a:gd name="T78" fmla="*/ 175 w 7202"/>
                  <a:gd name="T79" fmla="*/ 305 h 11856"/>
                  <a:gd name="T80" fmla="*/ 64 w 7202"/>
                  <a:gd name="T81" fmla="*/ 362 h 11856"/>
                  <a:gd name="T82" fmla="*/ 12 w 7202"/>
                  <a:gd name="T83" fmla="*/ 505 h 11856"/>
                  <a:gd name="T84" fmla="*/ 0 w 7202"/>
                  <a:gd name="T85" fmla="*/ 778 h 11856"/>
                  <a:gd name="T86" fmla="*/ 11 w 7202"/>
                  <a:gd name="T87" fmla="*/ 1466 h 11856"/>
                  <a:gd name="T88" fmla="*/ 14 w 7202"/>
                  <a:gd name="T89" fmla="*/ 2085 h 11856"/>
                  <a:gd name="T90" fmla="*/ 10 w 7202"/>
                  <a:gd name="T91" fmla="*/ 3544 h 11856"/>
                  <a:gd name="T92" fmla="*/ 9 w 7202"/>
                  <a:gd name="T93" fmla="*/ 5301 h 11856"/>
                  <a:gd name="T94" fmla="*/ 15 w 7202"/>
                  <a:gd name="T95" fmla="*/ 5958 h 11856"/>
                  <a:gd name="T96" fmla="*/ 40 w 7202"/>
                  <a:gd name="T97" fmla="*/ 6049 h 11856"/>
                  <a:gd name="T98" fmla="*/ 98 w 7202"/>
                  <a:gd name="T99" fmla="*/ 6103 h 11856"/>
                  <a:gd name="T100" fmla="*/ 180 w 7202"/>
                  <a:gd name="T101" fmla="*/ 6131 h 11856"/>
                  <a:gd name="T102" fmla="*/ 278 w 7202"/>
                  <a:gd name="T103" fmla="*/ 6139 h 11856"/>
                  <a:gd name="T104" fmla="*/ 558 w 7202"/>
                  <a:gd name="T105" fmla="*/ 6130 h 11856"/>
                  <a:gd name="T106" fmla="*/ 990 w 7202"/>
                  <a:gd name="T107" fmla="*/ 6127 h 11856"/>
                  <a:gd name="T108" fmla="*/ 1244 w 7202"/>
                  <a:gd name="T109" fmla="*/ 6135 h 1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02" h="11856">
                    <a:moveTo>
                      <a:pt x="1244" y="6135"/>
                    </a:moveTo>
                    <a:lnTo>
                      <a:pt x="1255" y="6255"/>
                    </a:lnTo>
                    <a:lnTo>
                      <a:pt x="1271" y="6474"/>
                    </a:lnTo>
                    <a:lnTo>
                      <a:pt x="1294" y="6776"/>
                    </a:lnTo>
                    <a:lnTo>
                      <a:pt x="1323" y="7148"/>
                    </a:lnTo>
                    <a:lnTo>
                      <a:pt x="1355" y="7575"/>
                    </a:lnTo>
                    <a:lnTo>
                      <a:pt x="1392" y="8042"/>
                    </a:lnTo>
                    <a:lnTo>
                      <a:pt x="1430" y="8536"/>
                    </a:lnTo>
                    <a:lnTo>
                      <a:pt x="1470" y="9040"/>
                    </a:lnTo>
                    <a:lnTo>
                      <a:pt x="1510" y="9542"/>
                    </a:lnTo>
                    <a:lnTo>
                      <a:pt x="1549" y="10026"/>
                    </a:lnTo>
                    <a:lnTo>
                      <a:pt x="1587" y="10478"/>
                    </a:lnTo>
                    <a:lnTo>
                      <a:pt x="1621" y="10884"/>
                    </a:lnTo>
                    <a:lnTo>
                      <a:pt x="1652" y="11227"/>
                    </a:lnTo>
                    <a:lnTo>
                      <a:pt x="1677" y="11495"/>
                    </a:lnTo>
                    <a:lnTo>
                      <a:pt x="1687" y="11596"/>
                    </a:lnTo>
                    <a:lnTo>
                      <a:pt x="1697" y="11673"/>
                    </a:lnTo>
                    <a:lnTo>
                      <a:pt x="1705" y="11724"/>
                    </a:lnTo>
                    <a:lnTo>
                      <a:pt x="1710" y="11746"/>
                    </a:lnTo>
                    <a:lnTo>
                      <a:pt x="1718" y="11757"/>
                    </a:lnTo>
                    <a:lnTo>
                      <a:pt x="1730" y="11768"/>
                    </a:lnTo>
                    <a:lnTo>
                      <a:pt x="1744" y="11777"/>
                    </a:lnTo>
                    <a:lnTo>
                      <a:pt x="1763" y="11785"/>
                    </a:lnTo>
                    <a:lnTo>
                      <a:pt x="1783" y="11793"/>
                    </a:lnTo>
                    <a:lnTo>
                      <a:pt x="1805" y="11800"/>
                    </a:lnTo>
                    <a:lnTo>
                      <a:pt x="1831" y="11806"/>
                    </a:lnTo>
                    <a:lnTo>
                      <a:pt x="1858" y="11811"/>
                    </a:lnTo>
                    <a:lnTo>
                      <a:pt x="1886" y="11816"/>
                    </a:lnTo>
                    <a:lnTo>
                      <a:pt x="1918" y="11819"/>
                    </a:lnTo>
                    <a:lnTo>
                      <a:pt x="1950" y="11823"/>
                    </a:lnTo>
                    <a:lnTo>
                      <a:pt x="1984" y="11827"/>
                    </a:lnTo>
                    <a:lnTo>
                      <a:pt x="2055" y="11831"/>
                    </a:lnTo>
                    <a:lnTo>
                      <a:pt x="2128" y="11833"/>
                    </a:lnTo>
                    <a:lnTo>
                      <a:pt x="2203" y="11834"/>
                    </a:lnTo>
                    <a:lnTo>
                      <a:pt x="2279" y="11834"/>
                    </a:lnTo>
                    <a:lnTo>
                      <a:pt x="2353" y="11833"/>
                    </a:lnTo>
                    <a:lnTo>
                      <a:pt x="2423" y="11832"/>
                    </a:lnTo>
                    <a:lnTo>
                      <a:pt x="2489" y="11830"/>
                    </a:lnTo>
                    <a:lnTo>
                      <a:pt x="2548" y="11828"/>
                    </a:lnTo>
                    <a:lnTo>
                      <a:pt x="2600" y="11828"/>
                    </a:lnTo>
                    <a:lnTo>
                      <a:pt x="2642" y="11827"/>
                    </a:lnTo>
                    <a:lnTo>
                      <a:pt x="5147" y="11850"/>
                    </a:lnTo>
                    <a:lnTo>
                      <a:pt x="5212" y="11852"/>
                    </a:lnTo>
                    <a:lnTo>
                      <a:pt x="5274" y="11855"/>
                    </a:lnTo>
                    <a:lnTo>
                      <a:pt x="5304" y="11856"/>
                    </a:lnTo>
                    <a:lnTo>
                      <a:pt x="5333" y="11856"/>
                    </a:lnTo>
                    <a:lnTo>
                      <a:pt x="5362" y="11855"/>
                    </a:lnTo>
                    <a:lnTo>
                      <a:pt x="5388" y="11852"/>
                    </a:lnTo>
                    <a:lnTo>
                      <a:pt x="5400" y="11850"/>
                    </a:lnTo>
                    <a:lnTo>
                      <a:pt x="5413" y="11847"/>
                    </a:lnTo>
                    <a:lnTo>
                      <a:pt x="5425" y="11844"/>
                    </a:lnTo>
                    <a:lnTo>
                      <a:pt x="5436" y="11841"/>
                    </a:lnTo>
                    <a:lnTo>
                      <a:pt x="5447" y="11836"/>
                    </a:lnTo>
                    <a:lnTo>
                      <a:pt x="5458" y="11831"/>
                    </a:lnTo>
                    <a:lnTo>
                      <a:pt x="5467" y="11826"/>
                    </a:lnTo>
                    <a:lnTo>
                      <a:pt x="5478" y="11818"/>
                    </a:lnTo>
                    <a:lnTo>
                      <a:pt x="5487" y="11811"/>
                    </a:lnTo>
                    <a:lnTo>
                      <a:pt x="5495" y="11803"/>
                    </a:lnTo>
                    <a:lnTo>
                      <a:pt x="5502" y="11794"/>
                    </a:lnTo>
                    <a:lnTo>
                      <a:pt x="5509" y="11784"/>
                    </a:lnTo>
                    <a:lnTo>
                      <a:pt x="5516" y="11773"/>
                    </a:lnTo>
                    <a:lnTo>
                      <a:pt x="5522" y="11760"/>
                    </a:lnTo>
                    <a:lnTo>
                      <a:pt x="5527" y="11746"/>
                    </a:lnTo>
                    <a:lnTo>
                      <a:pt x="5531" y="11732"/>
                    </a:lnTo>
                    <a:lnTo>
                      <a:pt x="5536" y="11705"/>
                    </a:lnTo>
                    <a:lnTo>
                      <a:pt x="5543" y="11648"/>
                    </a:lnTo>
                    <a:lnTo>
                      <a:pt x="5552" y="11564"/>
                    </a:lnTo>
                    <a:lnTo>
                      <a:pt x="5563" y="11456"/>
                    </a:lnTo>
                    <a:lnTo>
                      <a:pt x="5590" y="11169"/>
                    </a:lnTo>
                    <a:lnTo>
                      <a:pt x="5624" y="10806"/>
                    </a:lnTo>
                    <a:lnTo>
                      <a:pt x="5662" y="10381"/>
                    </a:lnTo>
                    <a:lnTo>
                      <a:pt x="5705" y="9910"/>
                    </a:lnTo>
                    <a:lnTo>
                      <a:pt x="5749" y="9409"/>
                    </a:lnTo>
                    <a:lnTo>
                      <a:pt x="5795" y="8893"/>
                    </a:lnTo>
                    <a:lnTo>
                      <a:pt x="5839" y="8379"/>
                    </a:lnTo>
                    <a:lnTo>
                      <a:pt x="5883" y="7881"/>
                    </a:lnTo>
                    <a:lnTo>
                      <a:pt x="5923" y="7416"/>
                    </a:lnTo>
                    <a:lnTo>
                      <a:pt x="5958" y="7000"/>
                    </a:lnTo>
                    <a:lnTo>
                      <a:pt x="5989" y="6647"/>
                    </a:lnTo>
                    <a:lnTo>
                      <a:pt x="6012" y="6375"/>
                    </a:lnTo>
                    <a:lnTo>
                      <a:pt x="6027" y="6198"/>
                    </a:lnTo>
                    <a:lnTo>
                      <a:pt x="6033" y="6132"/>
                    </a:lnTo>
                    <a:lnTo>
                      <a:pt x="6116" y="6130"/>
                    </a:lnTo>
                    <a:lnTo>
                      <a:pt x="6199" y="6129"/>
                    </a:lnTo>
                    <a:lnTo>
                      <a:pt x="6282" y="6129"/>
                    </a:lnTo>
                    <a:lnTo>
                      <a:pt x="6366" y="6129"/>
                    </a:lnTo>
                    <a:lnTo>
                      <a:pt x="6450" y="6129"/>
                    </a:lnTo>
                    <a:lnTo>
                      <a:pt x="6534" y="6130"/>
                    </a:lnTo>
                    <a:lnTo>
                      <a:pt x="6617" y="6130"/>
                    </a:lnTo>
                    <a:lnTo>
                      <a:pt x="6700" y="6130"/>
                    </a:lnTo>
                    <a:lnTo>
                      <a:pt x="6808" y="6132"/>
                    </a:lnTo>
                    <a:lnTo>
                      <a:pt x="6901" y="6134"/>
                    </a:lnTo>
                    <a:lnTo>
                      <a:pt x="6941" y="6135"/>
                    </a:lnTo>
                    <a:lnTo>
                      <a:pt x="6978" y="6134"/>
                    </a:lnTo>
                    <a:lnTo>
                      <a:pt x="7011" y="6133"/>
                    </a:lnTo>
                    <a:lnTo>
                      <a:pt x="7041" y="6130"/>
                    </a:lnTo>
                    <a:lnTo>
                      <a:pt x="7067" y="6124"/>
                    </a:lnTo>
                    <a:lnTo>
                      <a:pt x="7091" y="6117"/>
                    </a:lnTo>
                    <a:lnTo>
                      <a:pt x="7112" y="6106"/>
                    </a:lnTo>
                    <a:lnTo>
                      <a:pt x="7129" y="6092"/>
                    </a:lnTo>
                    <a:lnTo>
                      <a:pt x="7146" y="6075"/>
                    </a:lnTo>
                    <a:lnTo>
                      <a:pt x="7159" y="6054"/>
                    </a:lnTo>
                    <a:lnTo>
                      <a:pt x="7170" y="6027"/>
                    </a:lnTo>
                    <a:lnTo>
                      <a:pt x="7179" y="5997"/>
                    </a:lnTo>
                    <a:lnTo>
                      <a:pt x="7186" y="5962"/>
                    </a:lnTo>
                    <a:lnTo>
                      <a:pt x="7192" y="5921"/>
                    </a:lnTo>
                    <a:lnTo>
                      <a:pt x="7196" y="5874"/>
                    </a:lnTo>
                    <a:lnTo>
                      <a:pt x="7200" y="5821"/>
                    </a:lnTo>
                    <a:lnTo>
                      <a:pt x="7201" y="5761"/>
                    </a:lnTo>
                    <a:lnTo>
                      <a:pt x="7202" y="5695"/>
                    </a:lnTo>
                    <a:lnTo>
                      <a:pt x="7202" y="5621"/>
                    </a:lnTo>
                    <a:lnTo>
                      <a:pt x="7201" y="5539"/>
                    </a:lnTo>
                    <a:lnTo>
                      <a:pt x="7197" y="5351"/>
                    </a:lnTo>
                    <a:lnTo>
                      <a:pt x="7193" y="5126"/>
                    </a:lnTo>
                    <a:lnTo>
                      <a:pt x="7191" y="5000"/>
                    </a:lnTo>
                    <a:lnTo>
                      <a:pt x="7190" y="4864"/>
                    </a:lnTo>
                    <a:lnTo>
                      <a:pt x="7189" y="4717"/>
                    </a:lnTo>
                    <a:lnTo>
                      <a:pt x="7188" y="4559"/>
                    </a:lnTo>
                    <a:lnTo>
                      <a:pt x="7189" y="4444"/>
                    </a:lnTo>
                    <a:lnTo>
                      <a:pt x="7189" y="4268"/>
                    </a:lnTo>
                    <a:lnTo>
                      <a:pt x="7191" y="4042"/>
                    </a:lnTo>
                    <a:lnTo>
                      <a:pt x="7192" y="3773"/>
                    </a:lnTo>
                    <a:lnTo>
                      <a:pt x="7193" y="3471"/>
                    </a:lnTo>
                    <a:lnTo>
                      <a:pt x="7195" y="3144"/>
                    </a:lnTo>
                    <a:lnTo>
                      <a:pt x="7196" y="2800"/>
                    </a:lnTo>
                    <a:lnTo>
                      <a:pt x="7198" y="2451"/>
                    </a:lnTo>
                    <a:lnTo>
                      <a:pt x="7200" y="2103"/>
                    </a:lnTo>
                    <a:lnTo>
                      <a:pt x="7200" y="1767"/>
                    </a:lnTo>
                    <a:lnTo>
                      <a:pt x="7200" y="1450"/>
                    </a:lnTo>
                    <a:lnTo>
                      <a:pt x="7200" y="1162"/>
                    </a:lnTo>
                    <a:lnTo>
                      <a:pt x="7197" y="913"/>
                    </a:lnTo>
                    <a:lnTo>
                      <a:pt x="7195" y="710"/>
                    </a:lnTo>
                    <a:lnTo>
                      <a:pt x="7193" y="629"/>
                    </a:lnTo>
                    <a:lnTo>
                      <a:pt x="7192" y="562"/>
                    </a:lnTo>
                    <a:lnTo>
                      <a:pt x="7190" y="512"/>
                    </a:lnTo>
                    <a:lnTo>
                      <a:pt x="7187" y="479"/>
                    </a:lnTo>
                    <a:lnTo>
                      <a:pt x="7184" y="458"/>
                    </a:lnTo>
                    <a:lnTo>
                      <a:pt x="7180" y="440"/>
                    </a:lnTo>
                    <a:lnTo>
                      <a:pt x="7175" y="422"/>
                    </a:lnTo>
                    <a:lnTo>
                      <a:pt x="7169" y="406"/>
                    </a:lnTo>
                    <a:lnTo>
                      <a:pt x="7161" y="391"/>
                    </a:lnTo>
                    <a:lnTo>
                      <a:pt x="7153" y="378"/>
                    </a:lnTo>
                    <a:lnTo>
                      <a:pt x="7144" y="366"/>
                    </a:lnTo>
                    <a:lnTo>
                      <a:pt x="7132" y="354"/>
                    </a:lnTo>
                    <a:lnTo>
                      <a:pt x="7121" y="344"/>
                    </a:lnTo>
                    <a:lnTo>
                      <a:pt x="7109" y="335"/>
                    </a:lnTo>
                    <a:lnTo>
                      <a:pt x="7096" y="327"/>
                    </a:lnTo>
                    <a:lnTo>
                      <a:pt x="7082" y="320"/>
                    </a:lnTo>
                    <a:lnTo>
                      <a:pt x="7066" y="314"/>
                    </a:lnTo>
                    <a:lnTo>
                      <a:pt x="7051" y="308"/>
                    </a:lnTo>
                    <a:lnTo>
                      <a:pt x="7035" y="303"/>
                    </a:lnTo>
                    <a:lnTo>
                      <a:pt x="7019" y="298"/>
                    </a:lnTo>
                    <a:lnTo>
                      <a:pt x="7001" y="294"/>
                    </a:lnTo>
                    <a:lnTo>
                      <a:pt x="6984" y="291"/>
                    </a:lnTo>
                    <a:lnTo>
                      <a:pt x="6966" y="289"/>
                    </a:lnTo>
                    <a:lnTo>
                      <a:pt x="6947" y="287"/>
                    </a:lnTo>
                    <a:lnTo>
                      <a:pt x="6908" y="283"/>
                    </a:lnTo>
                    <a:lnTo>
                      <a:pt x="6868" y="281"/>
                    </a:lnTo>
                    <a:lnTo>
                      <a:pt x="6786" y="278"/>
                    </a:lnTo>
                    <a:lnTo>
                      <a:pt x="6704" y="273"/>
                    </a:lnTo>
                    <a:lnTo>
                      <a:pt x="6591" y="263"/>
                    </a:lnTo>
                    <a:lnTo>
                      <a:pt x="6437" y="249"/>
                    </a:lnTo>
                    <a:lnTo>
                      <a:pt x="6250" y="231"/>
                    </a:lnTo>
                    <a:lnTo>
                      <a:pt x="6034" y="211"/>
                    </a:lnTo>
                    <a:lnTo>
                      <a:pt x="5798" y="189"/>
                    </a:lnTo>
                    <a:lnTo>
                      <a:pt x="5547" y="165"/>
                    </a:lnTo>
                    <a:lnTo>
                      <a:pt x="5286" y="142"/>
                    </a:lnTo>
                    <a:lnTo>
                      <a:pt x="5022" y="118"/>
                    </a:lnTo>
                    <a:lnTo>
                      <a:pt x="4763" y="94"/>
                    </a:lnTo>
                    <a:lnTo>
                      <a:pt x="4515" y="72"/>
                    </a:lnTo>
                    <a:lnTo>
                      <a:pt x="4281" y="52"/>
                    </a:lnTo>
                    <a:lnTo>
                      <a:pt x="4071" y="34"/>
                    </a:lnTo>
                    <a:lnTo>
                      <a:pt x="3888" y="19"/>
                    </a:lnTo>
                    <a:lnTo>
                      <a:pt x="3740" y="8"/>
                    </a:lnTo>
                    <a:lnTo>
                      <a:pt x="3683" y="5"/>
                    </a:lnTo>
                    <a:lnTo>
                      <a:pt x="3635" y="2"/>
                    </a:lnTo>
                    <a:lnTo>
                      <a:pt x="3599" y="1"/>
                    </a:lnTo>
                    <a:lnTo>
                      <a:pt x="3577" y="0"/>
                    </a:lnTo>
                    <a:lnTo>
                      <a:pt x="3504" y="4"/>
                    </a:lnTo>
                    <a:lnTo>
                      <a:pt x="3431" y="8"/>
                    </a:lnTo>
                    <a:lnTo>
                      <a:pt x="3354" y="13"/>
                    </a:lnTo>
                    <a:lnTo>
                      <a:pt x="3278" y="19"/>
                    </a:lnTo>
                    <a:lnTo>
                      <a:pt x="3201" y="25"/>
                    </a:lnTo>
                    <a:lnTo>
                      <a:pt x="3122" y="33"/>
                    </a:lnTo>
                    <a:lnTo>
                      <a:pt x="3044" y="40"/>
                    </a:lnTo>
                    <a:lnTo>
                      <a:pt x="2963" y="48"/>
                    </a:lnTo>
                    <a:lnTo>
                      <a:pt x="2884" y="57"/>
                    </a:lnTo>
                    <a:lnTo>
                      <a:pt x="2805" y="65"/>
                    </a:lnTo>
                    <a:lnTo>
                      <a:pt x="2726" y="74"/>
                    </a:lnTo>
                    <a:lnTo>
                      <a:pt x="2646" y="82"/>
                    </a:lnTo>
                    <a:lnTo>
                      <a:pt x="2568" y="90"/>
                    </a:lnTo>
                    <a:lnTo>
                      <a:pt x="2490" y="97"/>
                    </a:lnTo>
                    <a:lnTo>
                      <a:pt x="2414" y="105"/>
                    </a:lnTo>
                    <a:lnTo>
                      <a:pt x="2339" y="111"/>
                    </a:lnTo>
                    <a:lnTo>
                      <a:pt x="468" y="275"/>
                    </a:lnTo>
                    <a:lnTo>
                      <a:pt x="366" y="283"/>
                    </a:lnTo>
                    <a:lnTo>
                      <a:pt x="278" y="290"/>
                    </a:lnTo>
                    <a:lnTo>
                      <a:pt x="241" y="294"/>
                    </a:lnTo>
                    <a:lnTo>
                      <a:pt x="206" y="298"/>
                    </a:lnTo>
                    <a:lnTo>
                      <a:pt x="175" y="305"/>
                    </a:lnTo>
                    <a:lnTo>
                      <a:pt x="147" y="312"/>
                    </a:lnTo>
                    <a:lnTo>
                      <a:pt x="122" y="321"/>
                    </a:lnTo>
                    <a:lnTo>
                      <a:pt x="100" y="332"/>
                    </a:lnTo>
                    <a:lnTo>
                      <a:pt x="80" y="346"/>
                    </a:lnTo>
                    <a:lnTo>
                      <a:pt x="64" y="362"/>
                    </a:lnTo>
                    <a:lnTo>
                      <a:pt x="50" y="383"/>
                    </a:lnTo>
                    <a:lnTo>
                      <a:pt x="37" y="407"/>
                    </a:lnTo>
                    <a:lnTo>
                      <a:pt x="26" y="436"/>
                    </a:lnTo>
                    <a:lnTo>
                      <a:pt x="18" y="468"/>
                    </a:lnTo>
                    <a:lnTo>
                      <a:pt x="12" y="505"/>
                    </a:lnTo>
                    <a:lnTo>
                      <a:pt x="7" y="547"/>
                    </a:lnTo>
                    <a:lnTo>
                      <a:pt x="4" y="596"/>
                    </a:lnTo>
                    <a:lnTo>
                      <a:pt x="1" y="650"/>
                    </a:lnTo>
                    <a:lnTo>
                      <a:pt x="0" y="711"/>
                    </a:lnTo>
                    <a:lnTo>
                      <a:pt x="0" y="778"/>
                    </a:lnTo>
                    <a:lnTo>
                      <a:pt x="1" y="852"/>
                    </a:lnTo>
                    <a:lnTo>
                      <a:pt x="2" y="934"/>
                    </a:lnTo>
                    <a:lnTo>
                      <a:pt x="5" y="1120"/>
                    </a:lnTo>
                    <a:lnTo>
                      <a:pt x="9" y="1342"/>
                    </a:lnTo>
                    <a:lnTo>
                      <a:pt x="11" y="1466"/>
                    </a:lnTo>
                    <a:lnTo>
                      <a:pt x="13" y="1600"/>
                    </a:lnTo>
                    <a:lnTo>
                      <a:pt x="14" y="1744"/>
                    </a:lnTo>
                    <a:lnTo>
                      <a:pt x="14" y="1898"/>
                    </a:lnTo>
                    <a:lnTo>
                      <a:pt x="14" y="1952"/>
                    </a:lnTo>
                    <a:lnTo>
                      <a:pt x="14" y="2085"/>
                    </a:lnTo>
                    <a:lnTo>
                      <a:pt x="13" y="2285"/>
                    </a:lnTo>
                    <a:lnTo>
                      <a:pt x="12" y="2543"/>
                    </a:lnTo>
                    <a:lnTo>
                      <a:pt x="11" y="2846"/>
                    </a:lnTo>
                    <a:lnTo>
                      <a:pt x="11" y="3183"/>
                    </a:lnTo>
                    <a:lnTo>
                      <a:pt x="10" y="3544"/>
                    </a:lnTo>
                    <a:lnTo>
                      <a:pt x="9" y="3916"/>
                    </a:lnTo>
                    <a:lnTo>
                      <a:pt x="9" y="4290"/>
                    </a:lnTo>
                    <a:lnTo>
                      <a:pt x="9" y="4653"/>
                    </a:lnTo>
                    <a:lnTo>
                      <a:pt x="9" y="4993"/>
                    </a:lnTo>
                    <a:lnTo>
                      <a:pt x="9" y="5301"/>
                    </a:lnTo>
                    <a:lnTo>
                      <a:pt x="10" y="5565"/>
                    </a:lnTo>
                    <a:lnTo>
                      <a:pt x="12" y="5773"/>
                    </a:lnTo>
                    <a:lnTo>
                      <a:pt x="13" y="5854"/>
                    </a:lnTo>
                    <a:lnTo>
                      <a:pt x="14" y="5916"/>
                    </a:lnTo>
                    <a:lnTo>
                      <a:pt x="15" y="5958"/>
                    </a:lnTo>
                    <a:lnTo>
                      <a:pt x="16" y="5980"/>
                    </a:lnTo>
                    <a:lnTo>
                      <a:pt x="20" y="5999"/>
                    </a:lnTo>
                    <a:lnTo>
                      <a:pt x="25" y="6017"/>
                    </a:lnTo>
                    <a:lnTo>
                      <a:pt x="33" y="6034"/>
                    </a:lnTo>
                    <a:lnTo>
                      <a:pt x="40" y="6049"/>
                    </a:lnTo>
                    <a:lnTo>
                      <a:pt x="49" y="6062"/>
                    </a:lnTo>
                    <a:lnTo>
                      <a:pt x="60" y="6074"/>
                    </a:lnTo>
                    <a:lnTo>
                      <a:pt x="71" y="6084"/>
                    </a:lnTo>
                    <a:lnTo>
                      <a:pt x="84" y="6094"/>
                    </a:lnTo>
                    <a:lnTo>
                      <a:pt x="98" y="6103"/>
                    </a:lnTo>
                    <a:lnTo>
                      <a:pt x="112" y="6111"/>
                    </a:lnTo>
                    <a:lnTo>
                      <a:pt x="128" y="6117"/>
                    </a:lnTo>
                    <a:lnTo>
                      <a:pt x="144" y="6122"/>
                    </a:lnTo>
                    <a:lnTo>
                      <a:pt x="162" y="6127"/>
                    </a:lnTo>
                    <a:lnTo>
                      <a:pt x="180" y="6131"/>
                    </a:lnTo>
                    <a:lnTo>
                      <a:pt x="198" y="6134"/>
                    </a:lnTo>
                    <a:lnTo>
                      <a:pt x="217" y="6136"/>
                    </a:lnTo>
                    <a:lnTo>
                      <a:pt x="238" y="6138"/>
                    </a:lnTo>
                    <a:lnTo>
                      <a:pt x="258" y="6139"/>
                    </a:lnTo>
                    <a:lnTo>
                      <a:pt x="278" y="6139"/>
                    </a:lnTo>
                    <a:lnTo>
                      <a:pt x="300" y="6139"/>
                    </a:lnTo>
                    <a:lnTo>
                      <a:pt x="342" y="6139"/>
                    </a:lnTo>
                    <a:lnTo>
                      <a:pt x="386" y="6137"/>
                    </a:lnTo>
                    <a:lnTo>
                      <a:pt x="473" y="6133"/>
                    </a:lnTo>
                    <a:lnTo>
                      <a:pt x="558" y="6130"/>
                    </a:lnTo>
                    <a:lnTo>
                      <a:pt x="641" y="6130"/>
                    </a:lnTo>
                    <a:lnTo>
                      <a:pt x="727" y="6129"/>
                    </a:lnTo>
                    <a:lnTo>
                      <a:pt x="815" y="6128"/>
                    </a:lnTo>
                    <a:lnTo>
                      <a:pt x="903" y="6127"/>
                    </a:lnTo>
                    <a:lnTo>
                      <a:pt x="990" y="6127"/>
                    </a:lnTo>
                    <a:lnTo>
                      <a:pt x="1078" y="6128"/>
                    </a:lnTo>
                    <a:lnTo>
                      <a:pt x="1121" y="6129"/>
                    </a:lnTo>
                    <a:lnTo>
                      <a:pt x="1162" y="6130"/>
                    </a:lnTo>
                    <a:lnTo>
                      <a:pt x="1204" y="6132"/>
                    </a:lnTo>
                    <a:lnTo>
                      <a:pt x="1244" y="6135"/>
                    </a:lnTo>
                    <a:close/>
                  </a:path>
                </a:pathLst>
              </a:custGeom>
              <a:solidFill>
                <a:srgbClr val="C3B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4800">
                  <a:solidFill>
                    <a:prstClr val="black"/>
                  </a:solidFill>
                </a:endParaRPr>
              </a:p>
            </p:txBody>
          </p:sp>
          <p:sp>
            <p:nvSpPr>
              <p:cNvPr id="57" name="Freeform 6"/>
              <p:cNvSpPr>
                <a:spLocks/>
              </p:cNvSpPr>
              <p:nvPr/>
            </p:nvSpPr>
            <p:spPr bwMode="auto">
              <a:xfrm>
                <a:off x="3082925" y="1089025"/>
                <a:ext cx="430212" cy="871538"/>
              </a:xfrm>
              <a:custGeom>
                <a:avLst/>
                <a:gdLst>
                  <a:gd name="T0" fmla="*/ 672 w 4890"/>
                  <a:gd name="T1" fmla="*/ 255 h 9881"/>
                  <a:gd name="T2" fmla="*/ 664 w 4890"/>
                  <a:gd name="T3" fmla="*/ 1237 h 9881"/>
                  <a:gd name="T4" fmla="*/ 664 w 4890"/>
                  <a:gd name="T5" fmla="*/ 2912 h 9881"/>
                  <a:gd name="T6" fmla="*/ 668 w 4890"/>
                  <a:gd name="T7" fmla="*/ 4435 h 9881"/>
                  <a:gd name="T8" fmla="*/ 670 w 4890"/>
                  <a:gd name="T9" fmla="*/ 5073 h 9881"/>
                  <a:gd name="T10" fmla="*/ 663 w 4890"/>
                  <a:gd name="T11" fmla="*/ 5285 h 9881"/>
                  <a:gd name="T12" fmla="*/ 643 w 4890"/>
                  <a:gd name="T13" fmla="*/ 5466 h 9881"/>
                  <a:gd name="T14" fmla="*/ 604 w 4890"/>
                  <a:gd name="T15" fmla="*/ 5618 h 9881"/>
                  <a:gd name="T16" fmla="*/ 541 w 4890"/>
                  <a:gd name="T17" fmla="*/ 5743 h 9881"/>
                  <a:gd name="T18" fmla="*/ 449 w 4890"/>
                  <a:gd name="T19" fmla="*/ 5845 h 9881"/>
                  <a:gd name="T20" fmla="*/ 322 w 4890"/>
                  <a:gd name="T21" fmla="*/ 5924 h 9881"/>
                  <a:gd name="T22" fmla="*/ 154 w 4890"/>
                  <a:gd name="T23" fmla="*/ 5984 h 9881"/>
                  <a:gd name="T24" fmla="*/ 13 w 4890"/>
                  <a:gd name="T25" fmla="*/ 6228 h 9881"/>
                  <a:gd name="T26" fmla="*/ 76 w 4890"/>
                  <a:gd name="T27" fmla="*/ 7074 h 9881"/>
                  <a:gd name="T28" fmla="*/ 146 w 4890"/>
                  <a:gd name="T29" fmla="*/ 7923 h 9881"/>
                  <a:gd name="T30" fmla="*/ 218 w 4890"/>
                  <a:gd name="T31" fmla="*/ 8771 h 9881"/>
                  <a:gd name="T32" fmla="*/ 274 w 4890"/>
                  <a:gd name="T33" fmla="*/ 9502 h 9881"/>
                  <a:gd name="T34" fmla="*/ 283 w 4890"/>
                  <a:gd name="T35" fmla="*/ 9680 h 9881"/>
                  <a:gd name="T36" fmla="*/ 310 w 4890"/>
                  <a:gd name="T37" fmla="*/ 9771 h 9881"/>
                  <a:gd name="T38" fmla="*/ 378 w 4890"/>
                  <a:gd name="T39" fmla="*/ 9826 h 9881"/>
                  <a:gd name="T40" fmla="*/ 510 w 4890"/>
                  <a:gd name="T41" fmla="*/ 9852 h 9881"/>
                  <a:gd name="T42" fmla="*/ 730 w 4890"/>
                  <a:gd name="T43" fmla="*/ 9861 h 9881"/>
                  <a:gd name="T44" fmla="*/ 1395 w 4890"/>
                  <a:gd name="T45" fmla="*/ 9858 h 9881"/>
                  <a:gd name="T46" fmla="*/ 1916 w 4890"/>
                  <a:gd name="T47" fmla="*/ 9864 h 9881"/>
                  <a:gd name="T48" fmla="*/ 2460 w 4890"/>
                  <a:gd name="T49" fmla="*/ 9877 h 9881"/>
                  <a:gd name="T50" fmla="*/ 3036 w 4890"/>
                  <a:gd name="T51" fmla="*/ 9880 h 9881"/>
                  <a:gd name="T52" fmla="*/ 3313 w 4890"/>
                  <a:gd name="T53" fmla="*/ 9871 h 9881"/>
                  <a:gd name="T54" fmla="*/ 3442 w 4890"/>
                  <a:gd name="T55" fmla="*/ 9855 h 9881"/>
                  <a:gd name="T56" fmla="*/ 3481 w 4890"/>
                  <a:gd name="T57" fmla="*/ 9819 h 9881"/>
                  <a:gd name="T58" fmla="*/ 3506 w 4890"/>
                  <a:gd name="T59" fmla="*/ 9763 h 9881"/>
                  <a:gd name="T60" fmla="*/ 3530 w 4890"/>
                  <a:gd name="T61" fmla="*/ 9637 h 9881"/>
                  <a:gd name="T62" fmla="*/ 3541 w 4890"/>
                  <a:gd name="T63" fmla="*/ 9475 h 9881"/>
                  <a:gd name="T64" fmla="*/ 3570 w 4890"/>
                  <a:gd name="T65" fmla="*/ 9043 h 9881"/>
                  <a:gd name="T66" fmla="*/ 3657 w 4890"/>
                  <a:gd name="T67" fmla="*/ 7996 h 9881"/>
                  <a:gd name="T68" fmla="*/ 3747 w 4890"/>
                  <a:gd name="T69" fmla="*/ 6921 h 9881"/>
                  <a:gd name="T70" fmla="*/ 3843 w 4890"/>
                  <a:gd name="T71" fmla="*/ 5867 h 9881"/>
                  <a:gd name="T72" fmla="*/ 3932 w 4890"/>
                  <a:gd name="T73" fmla="*/ 5118 h 9881"/>
                  <a:gd name="T74" fmla="*/ 4009 w 4890"/>
                  <a:gd name="T75" fmla="*/ 5107 h 9881"/>
                  <a:gd name="T76" fmla="*/ 4176 w 4890"/>
                  <a:gd name="T77" fmla="*/ 5101 h 9881"/>
                  <a:gd name="T78" fmla="*/ 4484 w 4890"/>
                  <a:gd name="T79" fmla="*/ 5106 h 9881"/>
                  <a:gd name="T80" fmla="*/ 4702 w 4890"/>
                  <a:gd name="T81" fmla="*/ 5108 h 9881"/>
                  <a:gd name="T82" fmla="*/ 4789 w 4890"/>
                  <a:gd name="T83" fmla="*/ 5102 h 9881"/>
                  <a:gd name="T84" fmla="*/ 4834 w 4890"/>
                  <a:gd name="T85" fmla="*/ 5085 h 9881"/>
                  <a:gd name="T86" fmla="*/ 4863 w 4890"/>
                  <a:gd name="T87" fmla="*/ 5055 h 9881"/>
                  <a:gd name="T88" fmla="*/ 4879 w 4890"/>
                  <a:gd name="T89" fmla="*/ 5004 h 9881"/>
                  <a:gd name="T90" fmla="*/ 4886 w 4890"/>
                  <a:gd name="T91" fmla="*/ 4854 h 9881"/>
                  <a:gd name="T92" fmla="*/ 4889 w 4890"/>
                  <a:gd name="T93" fmla="*/ 657 h 9881"/>
                  <a:gd name="T94" fmla="*/ 4887 w 4890"/>
                  <a:gd name="T95" fmla="*/ 425 h 9881"/>
                  <a:gd name="T96" fmla="*/ 4868 w 4890"/>
                  <a:gd name="T97" fmla="*/ 333 h 9881"/>
                  <a:gd name="T98" fmla="*/ 4820 w 4890"/>
                  <a:gd name="T99" fmla="*/ 278 h 9881"/>
                  <a:gd name="T100" fmla="*/ 4734 w 4890"/>
                  <a:gd name="T101" fmla="*/ 249 h 9881"/>
                  <a:gd name="T102" fmla="*/ 4509 w 4890"/>
                  <a:gd name="T103" fmla="*/ 225 h 9881"/>
                  <a:gd name="T104" fmla="*/ 4073 w 4890"/>
                  <a:gd name="T105" fmla="*/ 189 h 9881"/>
                  <a:gd name="T106" fmla="*/ 3410 w 4890"/>
                  <a:gd name="T107" fmla="*/ 127 h 9881"/>
                  <a:gd name="T108" fmla="*/ 2642 w 4890"/>
                  <a:gd name="T109" fmla="*/ 56 h 9881"/>
                  <a:gd name="T110" fmla="*/ 2040 w 4890"/>
                  <a:gd name="T111" fmla="*/ 7 h 9881"/>
                  <a:gd name="T112" fmla="*/ 1885 w 4890"/>
                  <a:gd name="T113" fmla="*/ 0 h 9881"/>
                  <a:gd name="T114" fmla="*/ 1605 w 4890"/>
                  <a:gd name="T115" fmla="*/ 12 h 9881"/>
                  <a:gd name="T116" fmla="*/ 1285 w 4890"/>
                  <a:gd name="T117" fmla="*/ 39 h 9881"/>
                  <a:gd name="T118" fmla="*/ 965 w 4890"/>
                  <a:gd name="T119" fmla="*/ 74 h 9881"/>
                  <a:gd name="T120" fmla="*/ 680 w 4890"/>
                  <a:gd name="T121" fmla="*/ 106 h 9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90" h="9881">
                    <a:moveTo>
                      <a:pt x="680" y="106"/>
                    </a:moveTo>
                    <a:lnTo>
                      <a:pt x="677" y="134"/>
                    </a:lnTo>
                    <a:lnTo>
                      <a:pt x="674" y="184"/>
                    </a:lnTo>
                    <a:lnTo>
                      <a:pt x="672" y="255"/>
                    </a:lnTo>
                    <a:lnTo>
                      <a:pt x="670" y="346"/>
                    </a:lnTo>
                    <a:lnTo>
                      <a:pt x="667" y="584"/>
                    </a:lnTo>
                    <a:lnTo>
                      <a:pt x="665" y="886"/>
                    </a:lnTo>
                    <a:lnTo>
                      <a:pt x="664" y="1237"/>
                    </a:lnTo>
                    <a:lnTo>
                      <a:pt x="663" y="1628"/>
                    </a:lnTo>
                    <a:lnTo>
                      <a:pt x="663" y="2045"/>
                    </a:lnTo>
                    <a:lnTo>
                      <a:pt x="663" y="2477"/>
                    </a:lnTo>
                    <a:lnTo>
                      <a:pt x="664" y="2912"/>
                    </a:lnTo>
                    <a:lnTo>
                      <a:pt x="665" y="3337"/>
                    </a:lnTo>
                    <a:lnTo>
                      <a:pt x="666" y="3740"/>
                    </a:lnTo>
                    <a:lnTo>
                      <a:pt x="667" y="4111"/>
                    </a:lnTo>
                    <a:lnTo>
                      <a:pt x="668" y="4435"/>
                    </a:lnTo>
                    <a:lnTo>
                      <a:pt x="669" y="4702"/>
                    </a:lnTo>
                    <a:lnTo>
                      <a:pt x="670" y="4901"/>
                    </a:lnTo>
                    <a:lnTo>
                      <a:pt x="670" y="5016"/>
                    </a:lnTo>
                    <a:lnTo>
                      <a:pt x="670" y="5073"/>
                    </a:lnTo>
                    <a:lnTo>
                      <a:pt x="669" y="5129"/>
                    </a:lnTo>
                    <a:lnTo>
                      <a:pt x="668" y="5183"/>
                    </a:lnTo>
                    <a:lnTo>
                      <a:pt x="666" y="5235"/>
                    </a:lnTo>
                    <a:lnTo>
                      <a:pt x="663" y="5285"/>
                    </a:lnTo>
                    <a:lnTo>
                      <a:pt x="660" y="5332"/>
                    </a:lnTo>
                    <a:lnTo>
                      <a:pt x="655" y="5379"/>
                    </a:lnTo>
                    <a:lnTo>
                      <a:pt x="650" y="5423"/>
                    </a:lnTo>
                    <a:lnTo>
                      <a:pt x="643" y="5466"/>
                    </a:lnTo>
                    <a:lnTo>
                      <a:pt x="636" y="5506"/>
                    </a:lnTo>
                    <a:lnTo>
                      <a:pt x="627" y="5545"/>
                    </a:lnTo>
                    <a:lnTo>
                      <a:pt x="617" y="5582"/>
                    </a:lnTo>
                    <a:lnTo>
                      <a:pt x="604" y="5618"/>
                    </a:lnTo>
                    <a:lnTo>
                      <a:pt x="591" y="5651"/>
                    </a:lnTo>
                    <a:lnTo>
                      <a:pt x="577" y="5684"/>
                    </a:lnTo>
                    <a:lnTo>
                      <a:pt x="560" y="5714"/>
                    </a:lnTo>
                    <a:lnTo>
                      <a:pt x="541" y="5743"/>
                    </a:lnTo>
                    <a:lnTo>
                      <a:pt x="521" y="5770"/>
                    </a:lnTo>
                    <a:lnTo>
                      <a:pt x="500" y="5797"/>
                    </a:lnTo>
                    <a:lnTo>
                      <a:pt x="475" y="5821"/>
                    </a:lnTo>
                    <a:lnTo>
                      <a:pt x="449" y="5845"/>
                    </a:lnTo>
                    <a:lnTo>
                      <a:pt x="420" y="5867"/>
                    </a:lnTo>
                    <a:lnTo>
                      <a:pt x="390" y="5887"/>
                    </a:lnTo>
                    <a:lnTo>
                      <a:pt x="357" y="5907"/>
                    </a:lnTo>
                    <a:lnTo>
                      <a:pt x="322" y="5924"/>
                    </a:lnTo>
                    <a:lnTo>
                      <a:pt x="284" y="5941"/>
                    </a:lnTo>
                    <a:lnTo>
                      <a:pt x="244" y="5956"/>
                    </a:lnTo>
                    <a:lnTo>
                      <a:pt x="201" y="5971"/>
                    </a:lnTo>
                    <a:lnTo>
                      <a:pt x="154" y="5984"/>
                    </a:lnTo>
                    <a:lnTo>
                      <a:pt x="106" y="5995"/>
                    </a:lnTo>
                    <a:lnTo>
                      <a:pt x="55" y="6006"/>
                    </a:lnTo>
                    <a:lnTo>
                      <a:pt x="0" y="6016"/>
                    </a:lnTo>
                    <a:lnTo>
                      <a:pt x="13" y="6228"/>
                    </a:lnTo>
                    <a:lnTo>
                      <a:pt x="28" y="6439"/>
                    </a:lnTo>
                    <a:lnTo>
                      <a:pt x="44" y="6650"/>
                    </a:lnTo>
                    <a:lnTo>
                      <a:pt x="59" y="6863"/>
                    </a:lnTo>
                    <a:lnTo>
                      <a:pt x="76" y="7074"/>
                    </a:lnTo>
                    <a:lnTo>
                      <a:pt x="93" y="7286"/>
                    </a:lnTo>
                    <a:lnTo>
                      <a:pt x="111" y="7499"/>
                    </a:lnTo>
                    <a:lnTo>
                      <a:pt x="128" y="7711"/>
                    </a:lnTo>
                    <a:lnTo>
                      <a:pt x="146" y="7923"/>
                    </a:lnTo>
                    <a:lnTo>
                      <a:pt x="164" y="8135"/>
                    </a:lnTo>
                    <a:lnTo>
                      <a:pt x="183" y="8347"/>
                    </a:lnTo>
                    <a:lnTo>
                      <a:pt x="200" y="8560"/>
                    </a:lnTo>
                    <a:lnTo>
                      <a:pt x="218" y="8771"/>
                    </a:lnTo>
                    <a:lnTo>
                      <a:pt x="236" y="8983"/>
                    </a:lnTo>
                    <a:lnTo>
                      <a:pt x="252" y="9195"/>
                    </a:lnTo>
                    <a:lnTo>
                      <a:pt x="269" y="9406"/>
                    </a:lnTo>
                    <a:lnTo>
                      <a:pt x="274" y="9502"/>
                    </a:lnTo>
                    <a:lnTo>
                      <a:pt x="277" y="9583"/>
                    </a:lnTo>
                    <a:lnTo>
                      <a:pt x="279" y="9618"/>
                    </a:lnTo>
                    <a:lnTo>
                      <a:pt x="281" y="9651"/>
                    </a:lnTo>
                    <a:lnTo>
                      <a:pt x="283" y="9680"/>
                    </a:lnTo>
                    <a:lnTo>
                      <a:pt x="287" y="9707"/>
                    </a:lnTo>
                    <a:lnTo>
                      <a:pt x="293" y="9730"/>
                    </a:lnTo>
                    <a:lnTo>
                      <a:pt x="301" y="9752"/>
                    </a:lnTo>
                    <a:lnTo>
                      <a:pt x="310" y="9771"/>
                    </a:lnTo>
                    <a:lnTo>
                      <a:pt x="322" y="9787"/>
                    </a:lnTo>
                    <a:lnTo>
                      <a:pt x="337" y="9802"/>
                    </a:lnTo>
                    <a:lnTo>
                      <a:pt x="355" y="9815"/>
                    </a:lnTo>
                    <a:lnTo>
                      <a:pt x="378" y="9826"/>
                    </a:lnTo>
                    <a:lnTo>
                      <a:pt x="404" y="9834"/>
                    </a:lnTo>
                    <a:lnTo>
                      <a:pt x="435" y="9842"/>
                    </a:lnTo>
                    <a:lnTo>
                      <a:pt x="470" y="9847"/>
                    </a:lnTo>
                    <a:lnTo>
                      <a:pt x="510" y="9852"/>
                    </a:lnTo>
                    <a:lnTo>
                      <a:pt x="557" y="9856"/>
                    </a:lnTo>
                    <a:lnTo>
                      <a:pt x="608" y="9858"/>
                    </a:lnTo>
                    <a:lnTo>
                      <a:pt x="666" y="9860"/>
                    </a:lnTo>
                    <a:lnTo>
                      <a:pt x="730" y="9861"/>
                    </a:lnTo>
                    <a:lnTo>
                      <a:pt x="801" y="9861"/>
                    </a:lnTo>
                    <a:lnTo>
                      <a:pt x="966" y="9860"/>
                    </a:lnTo>
                    <a:lnTo>
                      <a:pt x="1163" y="9859"/>
                    </a:lnTo>
                    <a:lnTo>
                      <a:pt x="1395" y="9858"/>
                    </a:lnTo>
                    <a:lnTo>
                      <a:pt x="1664" y="9859"/>
                    </a:lnTo>
                    <a:lnTo>
                      <a:pt x="1726" y="9860"/>
                    </a:lnTo>
                    <a:lnTo>
                      <a:pt x="1811" y="9862"/>
                    </a:lnTo>
                    <a:lnTo>
                      <a:pt x="1916" y="9864"/>
                    </a:lnTo>
                    <a:lnTo>
                      <a:pt x="2037" y="9867"/>
                    </a:lnTo>
                    <a:lnTo>
                      <a:pt x="2170" y="9870"/>
                    </a:lnTo>
                    <a:lnTo>
                      <a:pt x="2312" y="9874"/>
                    </a:lnTo>
                    <a:lnTo>
                      <a:pt x="2460" y="9877"/>
                    </a:lnTo>
                    <a:lnTo>
                      <a:pt x="2610" y="9879"/>
                    </a:lnTo>
                    <a:lnTo>
                      <a:pt x="2758" y="9880"/>
                    </a:lnTo>
                    <a:lnTo>
                      <a:pt x="2902" y="9881"/>
                    </a:lnTo>
                    <a:lnTo>
                      <a:pt x="3036" y="9880"/>
                    </a:lnTo>
                    <a:lnTo>
                      <a:pt x="3159" y="9878"/>
                    </a:lnTo>
                    <a:lnTo>
                      <a:pt x="3215" y="9876"/>
                    </a:lnTo>
                    <a:lnTo>
                      <a:pt x="3266" y="9874"/>
                    </a:lnTo>
                    <a:lnTo>
                      <a:pt x="3313" y="9871"/>
                    </a:lnTo>
                    <a:lnTo>
                      <a:pt x="3353" y="9868"/>
                    </a:lnTo>
                    <a:lnTo>
                      <a:pt x="3389" y="9864"/>
                    </a:lnTo>
                    <a:lnTo>
                      <a:pt x="3418" y="9860"/>
                    </a:lnTo>
                    <a:lnTo>
                      <a:pt x="3442" y="9855"/>
                    </a:lnTo>
                    <a:lnTo>
                      <a:pt x="3458" y="9850"/>
                    </a:lnTo>
                    <a:lnTo>
                      <a:pt x="3466" y="9841"/>
                    </a:lnTo>
                    <a:lnTo>
                      <a:pt x="3474" y="9831"/>
                    </a:lnTo>
                    <a:lnTo>
                      <a:pt x="3481" y="9819"/>
                    </a:lnTo>
                    <a:lnTo>
                      <a:pt x="3488" y="9806"/>
                    </a:lnTo>
                    <a:lnTo>
                      <a:pt x="3494" y="9792"/>
                    </a:lnTo>
                    <a:lnTo>
                      <a:pt x="3501" y="9778"/>
                    </a:lnTo>
                    <a:lnTo>
                      <a:pt x="3506" y="9763"/>
                    </a:lnTo>
                    <a:lnTo>
                      <a:pt x="3510" y="9747"/>
                    </a:lnTo>
                    <a:lnTo>
                      <a:pt x="3518" y="9712"/>
                    </a:lnTo>
                    <a:lnTo>
                      <a:pt x="3525" y="9675"/>
                    </a:lnTo>
                    <a:lnTo>
                      <a:pt x="3530" y="9637"/>
                    </a:lnTo>
                    <a:lnTo>
                      <a:pt x="3534" y="9597"/>
                    </a:lnTo>
                    <a:lnTo>
                      <a:pt x="3537" y="9556"/>
                    </a:lnTo>
                    <a:lnTo>
                      <a:pt x="3539" y="9516"/>
                    </a:lnTo>
                    <a:lnTo>
                      <a:pt x="3541" y="9475"/>
                    </a:lnTo>
                    <a:lnTo>
                      <a:pt x="3542" y="9436"/>
                    </a:lnTo>
                    <a:lnTo>
                      <a:pt x="3545" y="9360"/>
                    </a:lnTo>
                    <a:lnTo>
                      <a:pt x="3548" y="9295"/>
                    </a:lnTo>
                    <a:lnTo>
                      <a:pt x="3570" y="9043"/>
                    </a:lnTo>
                    <a:lnTo>
                      <a:pt x="3591" y="8787"/>
                    </a:lnTo>
                    <a:lnTo>
                      <a:pt x="3613" y="8526"/>
                    </a:lnTo>
                    <a:lnTo>
                      <a:pt x="3635" y="8262"/>
                    </a:lnTo>
                    <a:lnTo>
                      <a:pt x="3657" y="7996"/>
                    </a:lnTo>
                    <a:lnTo>
                      <a:pt x="3678" y="7727"/>
                    </a:lnTo>
                    <a:lnTo>
                      <a:pt x="3701" y="7458"/>
                    </a:lnTo>
                    <a:lnTo>
                      <a:pt x="3724" y="7189"/>
                    </a:lnTo>
                    <a:lnTo>
                      <a:pt x="3747" y="6921"/>
                    </a:lnTo>
                    <a:lnTo>
                      <a:pt x="3771" y="6653"/>
                    </a:lnTo>
                    <a:lnTo>
                      <a:pt x="3794" y="6388"/>
                    </a:lnTo>
                    <a:lnTo>
                      <a:pt x="3819" y="6126"/>
                    </a:lnTo>
                    <a:lnTo>
                      <a:pt x="3843" y="5867"/>
                    </a:lnTo>
                    <a:lnTo>
                      <a:pt x="3868" y="5613"/>
                    </a:lnTo>
                    <a:lnTo>
                      <a:pt x="3895" y="5364"/>
                    </a:lnTo>
                    <a:lnTo>
                      <a:pt x="3921" y="5121"/>
                    </a:lnTo>
                    <a:lnTo>
                      <a:pt x="3932" y="5118"/>
                    </a:lnTo>
                    <a:lnTo>
                      <a:pt x="3945" y="5115"/>
                    </a:lnTo>
                    <a:lnTo>
                      <a:pt x="3959" y="5113"/>
                    </a:lnTo>
                    <a:lnTo>
                      <a:pt x="3974" y="5110"/>
                    </a:lnTo>
                    <a:lnTo>
                      <a:pt x="4009" y="5107"/>
                    </a:lnTo>
                    <a:lnTo>
                      <a:pt x="4046" y="5104"/>
                    </a:lnTo>
                    <a:lnTo>
                      <a:pt x="4088" y="5102"/>
                    </a:lnTo>
                    <a:lnTo>
                      <a:pt x="4130" y="5101"/>
                    </a:lnTo>
                    <a:lnTo>
                      <a:pt x="4176" y="5101"/>
                    </a:lnTo>
                    <a:lnTo>
                      <a:pt x="4223" y="5101"/>
                    </a:lnTo>
                    <a:lnTo>
                      <a:pt x="4316" y="5102"/>
                    </a:lnTo>
                    <a:lnTo>
                      <a:pt x="4405" y="5104"/>
                    </a:lnTo>
                    <a:lnTo>
                      <a:pt x="4484" y="5106"/>
                    </a:lnTo>
                    <a:lnTo>
                      <a:pt x="4547" y="5107"/>
                    </a:lnTo>
                    <a:lnTo>
                      <a:pt x="4606" y="5108"/>
                    </a:lnTo>
                    <a:lnTo>
                      <a:pt x="4658" y="5108"/>
                    </a:lnTo>
                    <a:lnTo>
                      <a:pt x="4702" y="5108"/>
                    </a:lnTo>
                    <a:lnTo>
                      <a:pt x="4741" y="5107"/>
                    </a:lnTo>
                    <a:lnTo>
                      <a:pt x="4758" y="5106"/>
                    </a:lnTo>
                    <a:lnTo>
                      <a:pt x="4774" y="5104"/>
                    </a:lnTo>
                    <a:lnTo>
                      <a:pt x="4789" y="5102"/>
                    </a:lnTo>
                    <a:lnTo>
                      <a:pt x="4802" y="5099"/>
                    </a:lnTo>
                    <a:lnTo>
                      <a:pt x="4814" y="5096"/>
                    </a:lnTo>
                    <a:lnTo>
                      <a:pt x="4824" y="5091"/>
                    </a:lnTo>
                    <a:lnTo>
                      <a:pt x="4834" y="5085"/>
                    </a:lnTo>
                    <a:lnTo>
                      <a:pt x="4843" y="5079"/>
                    </a:lnTo>
                    <a:lnTo>
                      <a:pt x="4851" y="5072"/>
                    </a:lnTo>
                    <a:lnTo>
                      <a:pt x="4857" y="5064"/>
                    </a:lnTo>
                    <a:lnTo>
                      <a:pt x="4863" y="5055"/>
                    </a:lnTo>
                    <a:lnTo>
                      <a:pt x="4868" y="5044"/>
                    </a:lnTo>
                    <a:lnTo>
                      <a:pt x="4872" y="5032"/>
                    </a:lnTo>
                    <a:lnTo>
                      <a:pt x="4876" y="5018"/>
                    </a:lnTo>
                    <a:lnTo>
                      <a:pt x="4879" y="5004"/>
                    </a:lnTo>
                    <a:lnTo>
                      <a:pt x="4881" y="4988"/>
                    </a:lnTo>
                    <a:lnTo>
                      <a:pt x="4884" y="4950"/>
                    </a:lnTo>
                    <a:lnTo>
                      <a:pt x="4886" y="4906"/>
                    </a:lnTo>
                    <a:lnTo>
                      <a:pt x="4886" y="4854"/>
                    </a:lnTo>
                    <a:lnTo>
                      <a:pt x="4886" y="4794"/>
                    </a:lnTo>
                    <a:lnTo>
                      <a:pt x="4886" y="891"/>
                    </a:lnTo>
                    <a:lnTo>
                      <a:pt x="4887" y="765"/>
                    </a:lnTo>
                    <a:lnTo>
                      <a:pt x="4889" y="657"/>
                    </a:lnTo>
                    <a:lnTo>
                      <a:pt x="4890" y="566"/>
                    </a:lnTo>
                    <a:lnTo>
                      <a:pt x="4890" y="488"/>
                    </a:lnTo>
                    <a:lnTo>
                      <a:pt x="4889" y="455"/>
                    </a:lnTo>
                    <a:lnTo>
                      <a:pt x="4887" y="425"/>
                    </a:lnTo>
                    <a:lnTo>
                      <a:pt x="4884" y="398"/>
                    </a:lnTo>
                    <a:lnTo>
                      <a:pt x="4880" y="374"/>
                    </a:lnTo>
                    <a:lnTo>
                      <a:pt x="4875" y="352"/>
                    </a:lnTo>
                    <a:lnTo>
                      <a:pt x="4868" y="333"/>
                    </a:lnTo>
                    <a:lnTo>
                      <a:pt x="4859" y="317"/>
                    </a:lnTo>
                    <a:lnTo>
                      <a:pt x="4848" y="303"/>
                    </a:lnTo>
                    <a:lnTo>
                      <a:pt x="4834" y="289"/>
                    </a:lnTo>
                    <a:lnTo>
                      <a:pt x="4820" y="278"/>
                    </a:lnTo>
                    <a:lnTo>
                      <a:pt x="4802" y="269"/>
                    </a:lnTo>
                    <a:lnTo>
                      <a:pt x="4782" y="261"/>
                    </a:lnTo>
                    <a:lnTo>
                      <a:pt x="4759" y="254"/>
                    </a:lnTo>
                    <a:lnTo>
                      <a:pt x="4734" y="249"/>
                    </a:lnTo>
                    <a:lnTo>
                      <a:pt x="4704" y="244"/>
                    </a:lnTo>
                    <a:lnTo>
                      <a:pt x="4673" y="240"/>
                    </a:lnTo>
                    <a:lnTo>
                      <a:pt x="4599" y="232"/>
                    </a:lnTo>
                    <a:lnTo>
                      <a:pt x="4509" y="225"/>
                    </a:lnTo>
                    <a:lnTo>
                      <a:pt x="4404" y="218"/>
                    </a:lnTo>
                    <a:lnTo>
                      <a:pt x="4281" y="208"/>
                    </a:lnTo>
                    <a:lnTo>
                      <a:pt x="4190" y="200"/>
                    </a:lnTo>
                    <a:lnTo>
                      <a:pt x="4073" y="189"/>
                    </a:lnTo>
                    <a:lnTo>
                      <a:pt x="3931" y="175"/>
                    </a:lnTo>
                    <a:lnTo>
                      <a:pt x="3771" y="160"/>
                    </a:lnTo>
                    <a:lnTo>
                      <a:pt x="3596" y="144"/>
                    </a:lnTo>
                    <a:lnTo>
                      <a:pt x="3410" y="127"/>
                    </a:lnTo>
                    <a:lnTo>
                      <a:pt x="3217" y="108"/>
                    </a:lnTo>
                    <a:lnTo>
                      <a:pt x="3022" y="90"/>
                    </a:lnTo>
                    <a:lnTo>
                      <a:pt x="2829" y="72"/>
                    </a:lnTo>
                    <a:lnTo>
                      <a:pt x="2642" y="56"/>
                    </a:lnTo>
                    <a:lnTo>
                      <a:pt x="2465" y="40"/>
                    </a:lnTo>
                    <a:lnTo>
                      <a:pt x="2304" y="26"/>
                    </a:lnTo>
                    <a:lnTo>
                      <a:pt x="2161" y="15"/>
                    </a:lnTo>
                    <a:lnTo>
                      <a:pt x="2040" y="7"/>
                    </a:lnTo>
                    <a:lnTo>
                      <a:pt x="1990" y="4"/>
                    </a:lnTo>
                    <a:lnTo>
                      <a:pt x="1947" y="1"/>
                    </a:lnTo>
                    <a:lnTo>
                      <a:pt x="1912" y="0"/>
                    </a:lnTo>
                    <a:lnTo>
                      <a:pt x="1885" y="0"/>
                    </a:lnTo>
                    <a:lnTo>
                      <a:pt x="1821" y="1"/>
                    </a:lnTo>
                    <a:lnTo>
                      <a:pt x="1752" y="4"/>
                    </a:lnTo>
                    <a:lnTo>
                      <a:pt x="1680" y="7"/>
                    </a:lnTo>
                    <a:lnTo>
                      <a:pt x="1605" y="12"/>
                    </a:lnTo>
                    <a:lnTo>
                      <a:pt x="1527" y="18"/>
                    </a:lnTo>
                    <a:lnTo>
                      <a:pt x="1448" y="24"/>
                    </a:lnTo>
                    <a:lnTo>
                      <a:pt x="1366" y="31"/>
                    </a:lnTo>
                    <a:lnTo>
                      <a:pt x="1285" y="39"/>
                    </a:lnTo>
                    <a:lnTo>
                      <a:pt x="1204" y="47"/>
                    </a:lnTo>
                    <a:lnTo>
                      <a:pt x="1122" y="57"/>
                    </a:lnTo>
                    <a:lnTo>
                      <a:pt x="1043" y="65"/>
                    </a:lnTo>
                    <a:lnTo>
                      <a:pt x="965" y="74"/>
                    </a:lnTo>
                    <a:lnTo>
                      <a:pt x="889" y="82"/>
                    </a:lnTo>
                    <a:lnTo>
                      <a:pt x="816" y="91"/>
                    </a:lnTo>
                    <a:lnTo>
                      <a:pt x="746" y="99"/>
                    </a:lnTo>
                    <a:lnTo>
                      <a:pt x="680"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4800">
                  <a:solidFill>
                    <a:prstClr val="black"/>
                  </a:solidFill>
                </a:endParaRPr>
              </a:p>
            </p:txBody>
          </p:sp>
          <p:sp>
            <p:nvSpPr>
              <p:cNvPr id="58" name="Freeform 7"/>
              <p:cNvSpPr>
                <a:spLocks/>
              </p:cNvSpPr>
              <p:nvPr/>
            </p:nvSpPr>
            <p:spPr bwMode="auto">
              <a:xfrm>
                <a:off x="3544888" y="1187450"/>
                <a:ext cx="350837" cy="688975"/>
              </a:xfrm>
              <a:custGeom>
                <a:avLst/>
                <a:gdLst>
                  <a:gd name="T0" fmla="*/ 2844 w 3985"/>
                  <a:gd name="T1" fmla="*/ 7803 h 7826"/>
                  <a:gd name="T2" fmla="*/ 2873 w 3985"/>
                  <a:gd name="T3" fmla="*/ 7674 h 7826"/>
                  <a:gd name="T4" fmla="*/ 2902 w 3985"/>
                  <a:gd name="T5" fmla="*/ 7465 h 7826"/>
                  <a:gd name="T6" fmla="*/ 2955 w 3985"/>
                  <a:gd name="T7" fmla="*/ 6986 h 7826"/>
                  <a:gd name="T8" fmla="*/ 3017 w 3985"/>
                  <a:gd name="T9" fmla="*/ 6300 h 7826"/>
                  <a:gd name="T10" fmla="*/ 3072 w 3985"/>
                  <a:gd name="T11" fmla="*/ 5629 h 7826"/>
                  <a:gd name="T12" fmla="*/ 3113 w 3985"/>
                  <a:gd name="T13" fmla="*/ 5111 h 7826"/>
                  <a:gd name="T14" fmla="*/ 3132 w 3985"/>
                  <a:gd name="T15" fmla="*/ 4892 h 7826"/>
                  <a:gd name="T16" fmla="*/ 3144 w 3985"/>
                  <a:gd name="T17" fmla="*/ 4710 h 7826"/>
                  <a:gd name="T18" fmla="*/ 3157 w 3985"/>
                  <a:gd name="T19" fmla="*/ 4516 h 7826"/>
                  <a:gd name="T20" fmla="*/ 3173 w 3985"/>
                  <a:gd name="T21" fmla="*/ 4324 h 7826"/>
                  <a:gd name="T22" fmla="*/ 3196 w 3985"/>
                  <a:gd name="T23" fmla="*/ 4149 h 7826"/>
                  <a:gd name="T24" fmla="*/ 3252 w 3985"/>
                  <a:gd name="T25" fmla="*/ 4052 h 7826"/>
                  <a:gd name="T26" fmla="*/ 3387 w 3985"/>
                  <a:gd name="T27" fmla="*/ 4054 h 7826"/>
                  <a:gd name="T28" fmla="*/ 3545 w 3985"/>
                  <a:gd name="T29" fmla="*/ 4056 h 7826"/>
                  <a:gd name="T30" fmla="*/ 3705 w 3985"/>
                  <a:gd name="T31" fmla="*/ 4055 h 7826"/>
                  <a:gd name="T32" fmla="*/ 3847 w 3985"/>
                  <a:gd name="T33" fmla="*/ 4046 h 7826"/>
                  <a:gd name="T34" fmla="*/ 3920 w 3985"/>
                  <a:gd name="T35" fmla="*/ 4035 h 7826"/>
                  <a:gd name="T36" fmla="*/ 3954 w 3985"/>
                  <a:gd name="T37" fmla="*/ 4002 h 7826"/>
                  <a:gd name="T38" fmla="*/ 3967 w 3985"/>
                  <a:gd name="T39" fmla="*/ 3820 h 7826"/>
                  <a:gd name="T40" fmla="*/ 3976 w 3985"/>
                  <a:gd name="T41" fmla="*/ 3506 h 7826"/>
                  <a:gd name="T42" fmla="*/ 3984 w 3985"/>
                  <a:gd name="T43" fmla="*/ 2780 h 7826"/>
                  <a:gd name="T44" fmla="*/ 3984 w 3985"/>
                  <a:gd name="T45" fmla="*/ 1767 h 7826"/>
                  <a:gd name="T46" fmla="*/ 3974 w 3985"/>
                  <a:gd name="T47" fmla="*/ 854 h 7826"/>
                  <a:gd name="T48" fmla="*/ 3966 w 3985"/>
                  <a:gd name="T49" fmla="*/ 518 h 7826"/>
                  <a:gd name="T50" fmla="*/ 3956 w 3985"/>
                  <a:gd name="T51" fmla="*/ 309 h 7826"/>
                  <a:gd name="T52" fmla="*/ 3942 w 3985"/>
                  <a:gd name="T53" fmla="*/ 247 h 7826"/>
                  <a:gd name="T54" fmla="*/ 3920 w 3985"/>
                  <a:gd name="T55" fmla="*/ 227 h 7826"/>
                  <a:gd name="T56" fmla="*/ 3893 w 3985"/>
                  <a:gd name="T57" fmla="*/ 211 h 7826"/>
                  <a:gd name="T58" fmla="*/ 3833 w 3985"/>
                  <a:gd name="T59" fmla="*/ 192 h 7826"/>
                  <a:gd name="T60" fmla="*/ 3745 w 3985"/>
                  <a:gd name="T61" fmla="*/ 180 h 7826"/>
                  <a:gd name="T62" fmla="*/ 3646 w 3985"/>
                  <a:gd name="T63" fmla="*/ 174 h 7826"/>
                  <a:gd name="T64" fmla="*/ 1993 w 3985"/>
                  <a:gd name="T65" fmla="*/ 33 h 7826"/>
                  <a:gd name="T66" fmla="*/ 1816 w 3985"/>
                  <a:gd name="T67" fmla="*/ 14 h 7826"/>
                  <a:gd name="T68" fmla="*/ 1633 w 3985"/>
                  <a:gd name="T69" fmla="*/ 0 h 7826"/>
                  <a:gd name="T70" fmla="*/ 1548 w 3985"/>
                  <a:gd name="T71" fmla="*/ 1 h 7826"/>
                  <a:gd name="T72" fmla="*/ 21 w 3985"/>
                  <a:gd name="T73" fmla="*/ 3713 h 7826"/>
                  <a:gd name="T74" fmla="*/ 18 w 3985"/>
                  <a:gd name="T75" fmla="*/ 3815 h 7826"/>
                  <a:gd name="T76" fmla="*/ 10 w 3985"/>
                  <a:gd name="T77" fmla="*/ 3902 h 7826"/>
                  <a:gd name="T78" fmla="*/ 1 w 3985"/>
                  <a:gd name="T79" fmla="*/ 4001 h 7826"/>
                  <a:gd name="T80" fmla="*/ 1 w 3985"/>
                  <a:gd name="T81" fmla="*/ 4034 h 7826"/>
                  <a:gd name="T82" fmla="*/ 6 w 3985"/>
                  <a:gd name="T83" fmla="*/ 4040 h 7826"/>
                  <a:gd name="T84" fmla="*/ 16 w 3985"/>
                  <a:gd name="T85" fmla="*/ 4050 h 7826"/>
                  <a:gd name="T86" fmla="*/ 28 w 3985"/>
                  <a:gd name="T87" fmla="*/ 4085 h 7826"/>
                  <a:gd name="T88" fmla="*/ 48 w 3985"/>
                  <a:gd name="T89" fmla="*/ 4229 h 7826"/>
                  <a:gd name="T90" fmla="*/ 105 w 3985"/>
                  <a:gd name="T91" fmla="*/ 4808 h 7826"/>
                  <a:gd name="T92" fmla="*/ 172 w 3985"/>
                  <a:gd name="T93" fmla="*/ 5617 h 7826"/>
                  <a:gd name="T94" fmla="*/ 238 w 3985"/>
                  <a:gd name="T95" fmla="*/ 6474 h 7826"/>
                  <a:gd name="T96" fmla="*/ 291 w 3985"/>
                  <a:gd name="T97" fmla="*/ 7193 h 7826"/>
                  <a:gd name="T98" fmla="*/ 318 w 3985"/>
                  <a:gd name="T99" fmla="*/ 7585 h 7826"/>
                  <a:gd name="T100" fmla="*/ 325 w 3985"/>
                  <a:gd name="T101" fmla="*/ 7705 h 7826"/>
                  <a:gd name="T102" fmla="*/ 333 w 3985"/>
                  <a:gd name="T103" fmla="*/ 7737 h 7826"/>
                  <a:gd name="T104" fmla="*/ 347 w 3985"/>
                  <a:gd name="T105" fmla="*/ 7764 h 7826"/>
                  <a:gd name="T106" fmla="*/ 367 w 3985"/>
                  <a:gd name="T107" fmla="*/ 7783 h 7826"/>
                  <a:gd name="T108" fmla="*/ 397 w 3985"/>
                  <a:gd name="T109" fmla="*/ 7797 h 7826"/>
                  <a:gd name="T110" fmla="*/ 438 w 3985"/>
                  <a:gd name="T111" fmla="*/ 7806 h 7826"/>
                  <a:gd name="T112" fmla="*/ 490 w 3985"/>
                  <a:gd name="T113" fmla="*/ 7810 h 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5" h="7826">
                    <a:moveTo>
                      <a:pt x="533" y="7809"/>
                    </a:moveTo>
                    <a:lnTo>
                      <a:pt x="2836" y="7826"/>
                    </a:lnTo>
                    <a:lnTo>
                      <a:pt x="2844" y="7803"/>
                    </a:lnTo>
                    <a:lnTo>
                      <a:pt x="2853" y="7770"/>
                    </a:lnTo>
                    <a:lnTo>
                      <a:pt x="2862" y="7727"/>
                    </a:lnTo>
                    <a:lnTo>
                      <a:pt x="2873" y="7674"/>
                    </a:lnTo>
                    <a:lnTo>
                      <a:pt x="2883" y="7612"/>
                    </a:lnTo>
                    <a:lnTo>
                      <a:pt x="2892" y="7542"/>
                    </a:lnTo>
                    <a:lnTo>
                      <a:pt x="2902" y="7465"/>
                    </a:lnTo>
                    <a:lnTo>
                      <a:pt x="2913" y="7380"/>
                    </a:lnTo>
                    <a:lnTo>
                      <a:pt x="2934" y="7193"/>
                    </a:lnTo>
                    <a:lnTo>
                      <a:pt x="2955" y="6986"/>
                    </a:lnTo>
                    <a:lnTo>
                      <a:pt x="2976" y="6765"/>
                    </a:lnTo>
                    <a:lnTo>
                      <a:pt x="2997" y="6535"/>
                    </a:lnTo>
                    <a:lnTo>
                      <a:pt x="3017" y="6300"/>
                    </a:lnTo>
                    <a:lnTo>
                      <a:pt x="3036" y="6068"/>
                    </a:lnTo>
                    <a:lnTo>
                      <a:pt x="3054" y="5842"/>
                    </a:lnTo>
                    <a:lnTo>
                      <a:pt x="3072" y="5629"/>
                    </a:lnTo>
                    <a:lnTo>
                      <a:pt x="3087" y="5431"/>
                    </a:lnTo>
                    <a:lnTo>
                      <a:pt x="3101" y="5258"/>
                    </a:lnTo>
                    <a:lnTo>
                      <a:pt x="3113" y="5111"/>
                    </a:lnTo>
                    <a:lnTo>
                      <a:pt x="3123" y="5000"/>
                    </a:lnTo>
                    <a:lnTo>
                      <a:pt x="3128" y="4948"/>
                    </a:lnTo>
                    <a:lnTo>
                      <a:pt x="3132" y="4892"/>
                    </a:lnTo>
                    <a:lnTo>
                      <a:pt x="3136" y="4834"/>
                    </a:lnTo>
                    <a:lnTo>
                      <a:pt x="3140" y="4773"/>
                    </a:lnTo>
                    <a:lnTo>
                      <a:pt x="3144" y="4710"/>
                    </a:lnTo>
                    <a:lnTo>
                      <a:pt x="3148" y="4646"/>
                    </a:lnTo>
                    <a:lnTo>
                      <a:pt x="3152" y="4581"/>
                    </a:lnTo>
                    <a:lnTo>
                      <a:pt x="3157" y="4516"/>
                    </a:lnTo>
                    <a:lnTo>
                      <a:pt x="3162" y="4451"/>
                    </a:lnTo>
                    <a:lnTo>
                      <a:pt x="3167" y="4387"/>
                    </a:lnTo>
                    <a:lnTo>
                      <a:pt x="3173" y="4324"/>
                    </a:lnTo>
                    <a:lnTo>
                      <a:pt x="3180" y="4263"/>
                    </a:lnTo>
                    <a:lnTo>
                      <a:pt x="3188" y="4205"/>
                    </a:lnTo>
                    <a:lnTo>
                      <a:pt x="3196" y="4149"/>
                    </a:lnTo>
                    <a:lnTo>
                      <a:pt x="3205" y="4098"/>
                    </a:lnTo>
                    <a:lnTo>
                      <a:pt x="3215" y="4051"/>
                    </a:lnTo>
                    <a:lnTo>
                      <a:pt x="3252" y="4052"/>
                    </a:lnTo>
                    <a:lnTo>
                      <a:pt x="3293" y="4052"/>
                    </a:lnTo>
                    <a:lnTo>
                      <a:pt x="3338" y="4053"/>
                    </a:lnTo>
                    <a:lnTo>
                      <a:pt x="3387" y="4054"/>
                    </a:lnTo>
                    <a:lnTo>
                      <a:pt x="3438" y="4055"/>
                    </a:lnTo>
                    <a:lnTo>
                      <a:pt x="3491" y="4056"/>
                    </a:lnTo>
                    <a:lnTo>
                      <a:pt x="3545" y="4056"/>
                    </a:lnTo>
                    <a:lnTo>
                      <a:pt x="3599" y="4057"/>
                    </a:lnTo>
                    <a:lnTo>
                      <a:pt x="3653" y="4056"/>
                    </a:lnTo>
                    <a:lnTo>
                      <a:pt x="3705" y="4055"/>
                    </a:lnTo>
                    <a:lnTo>
                      <a:pt x="3755" y="4054"/>
                    </a:lnTo>
                    <a:lnTo>
                      <a:pt x="3802" y="4051"/>
                    </a:lnTo>
                    <a:lnTo>
                      <a:pt x="3847" y="4046"/>
                    </a:lnTo>
                    <a:lnTo>
                      <a:pt x="3885" y="4041"/>
                    </a:lnTo>
                    <a:lnTo>
                      <a:pt x="3904" y="4038"/>
                    </a:lnTo>
                    <a:lnTo>
                      <a:pt x="3920" y="4035"/>
                    </a:lnTo>
                    <a:lnTo>
                      <a:pt x="3935" y="4031"/>
                    </a:lnTo>
                    <a:lnTo>
                      <a:pt x="3949" y="4027"/>
                    </a:lnTo>
                    <a:lnTo>
                      <a:pt x="3954" y="4002"/>
                    </a:lnTo>
                    <a:lnTo>
                      <a:pt x="3959" y="3958"/>
                    </a:lnTo>
                    <a:lnTo>
                      <a:pt x="3963" y="3897"/>
                    </a:lnTo>
                    <a:lnTo>
                      <a:pt x="3967" y="3820"/>
                    </a:lnTo>
                    <a:lnTo>
                      <a:pt x="3970" y="3728"/>
                    </a:lnTo>
                    <a:lnTo>
                      <a:pt x="3973" y="3623"/>
                    </a:lnTo>
                    <a:lnTo>
                      <a:pt x="3976" y="3506"/>
                    </a:lnTo>
                    <a:lnTo>
                      <a:pt x="3978" y="3378"/>
                    </a:lnTo>
                    <a:lnTo>
                      <a:pt x="3982" y="3093"/>
                    </a:lnTo>
                    <a:lnTo>
                      <a:pt x="3984" y="2780"/>
                    </a:lnTo>
                    <a:lnTo>
                      <a:pt x="3985" y="2448"/>
                    </a:lnTo>
                    <a:lnTo>
                      <a:pt x="3985" y="2107"/>
                    </a:lnTo>
                    <a:lnTo>
                      <a:pt x="3984" y="1767"/>
                    </a:lnTo>
                    <a:lnTo>
                      <a:pt x="3981" y="1438"/>
                    </a:lnTo>
                    <a:lnTo>
                      <a:pt x="3978" y="1130"/>
                    </a:lnTo>
                    <a:lnTo>
                      <a:pt x="3974" y="854"/>
                    </a:lnTo>
                    <a:lnTo>
                      <a:pt x="3971" y="730"/>
                    </a:lnTo>
                    <a:lnTo>
                      <a:pt x="3968" y="618"/>
                    </a:lnTo>
                    <a:lnTo>
                      <a:pt x="3966" y="518"/>
                    </a:lnTo>
                    <a:lnTo>
                      <a:pt x="3962" y="433"/>
                    </a:lnTo>
                    <a:lnTo>
                      <a:pt x="3959" y="363"/>
                    </a:lnTo>
                    <a:lnTo>
                      <a:pt x="3956" y="309"/>
                    </a:lnTo>
                    <a:lnTo>
                      <a:pt x="3951" y="273"/>
                    </a:lnTo>
                    <a:lnTo>
                      <a:pt x="3947" y="255"/>
                    </a:lnTo>
                    <a:lnTo>
                      <a:pt x="3942" y="247"/>
                    </a:lnTo>
                    <a:lnTo>
                      <a:pt x="3935" y="240"/>
                    </a:lnTo>
                    <a:lnTo>
                      <a:pt x="3928" y="233"/>
                    </a:lnTo>
                    <a:lnTo>
                      <a:pt x="3920" y="227"/>
                    </a:lnTo>
                    <a:lnTo>
                      <a:pt x="3912" y="221"/>
                    </a:lnTo>
                    <a:lnTo>
                      <a:pt x="3903" y="216"/>
                    </a:lnTo>
                    <a:lnTo>
                      <a:pt x="3893" y="211"/>
                    </a:lnTo>
                    <a:lnTo>
                      <a:pt x="3881" y="207"/>
                    </a:lnTo>
                    <a:lnTo>
                      <a:pt x="3858" y="198"/>
                    </a:lnTo>
                    <a:lnTo>
                      <a:pt x="3833" y="192"/>
                    </a:lnTo>
                    <a:lnTo>
                      <a:pt x="3805" y="187"/>
                    </a:lnTo>
                    <a:lnTo>
                      <a:pt x="3777" y="183"/>
                    </a:lnTo>
                    <a:lnTo>
                      <a:pt x="3745" y="180"/>
                    </a:lnTo>
                    <a:lnTo>
                      <a:pt x="3714" y="177"/>
                    </a:lnTo>
                    <a:lnTo>
                      <a:pt x="3680" y="175"/>
                    </a:lnTo>
                    <a:lnTo>
                      <a:pt x="3646" y="174"/>
                    </a:lnTo>
                    <a:lnTo>
                      <a:pt x="3575" y="170"/>
                    </a:lnTo>
                    <a:lnTo>
                      <a:pt x="3501" y="165"/>
                    </a:lnTo>
                    <a:lnTo>
                      <a:pt x="1993" y="33"/>
                    </a:lnTo>
                    <a:lnTo>
                      <a:pt x="1936" y="28"/>
                    </a:lnTo>
                    <a:lnTo>
                      <a:pt x="1877" y="21"/>
                    </a:lnTo>
                    <a:lnTo>
                      <a:pt x="1816" y="14"/>
                    </a:lnTo>
                    <a:lnTo>
                      <a:pt x="1754" y="8"/>
                    </a:lnTo>
                    <a:lnTo>
                      <a:pt x="1693" y="3"/>
                    </a:lnTo>
                    <a:lnTo>
                      <a:pt x="1633" y="0"/>
                    </a:lnTo>
                    <a:lnTo>
                      <a:pt x="1604" y="0"/>
                    </a:lnTo>
                    <a:lnTo>
                      <a:pt x="1575" y="0"/>
                    </a:lnTo>
                    <a:lnTo>
                      <a:pt x="1548" y="1"/>
                    </a:lnTo>
                    <a:lnTo>
                      <a:pt x="1520" y="3"/>
                    </a:lnTo>
                    <a:lnTo>
                      <a:pt x="21" y="137"/>
                    </a:lnTo>
                    <a:lnTo>
                      <a:pt x="21" y="3713"/>
                    </a:lnTo>
                    <a:lnTo>
                      <a:pt x="21" y="3751"/>
                    </a:lnTo>
                    <a:lnTo>
                      <a:pt x="20" y="3784"/>
                    </a:lnTo>
                    <a:lnTo>
                      <a:pt x="18" y="3815"/>
                    </a:lnTo>
                    <a:lnTo>
                      <a:pt x="15" y="3844"/>
                    </a:lnTo>
                    <a:lnTo>
                      <a:pt x="13" y="3874"/>
                    </a:lnTo>
                    <a:lnTo>
                      <a:pt x="10" y="3902"/>
                    </a:lnTo>
                    <a:lnTo>
                      <a:pt x="7" y="3933"/>
                    </a:lnTo>
                    <a:lnTo>
                      <a:pt x="4" y="3964"/>
                    </a:lnTo>
                    <a:lnTo>
                      <a:pt x="1" y="4001"/>
                    </a:lnTo>
                    <a:lnTo>
                      <a:pt x="0" y="4023"/>
                    </a:lnTo>
                    <a:lnTo>
                      <a:pt x="0" y="4029"/>
                    </a:lnTo>
                    <a:lnTo>
                      <a:pt x="1" y="4034"/>
                    </a:lnTo>
                    <a:lnTo>
                      <a:pt x="2" y="4037"/>
                    </a:lnTo>
                    <a:lnTo>
                      <a:pt x="3" y="4039"/>
                    </a:lnTo>
                    <a:lnTo>
                      <a:pt x="6" y="4040"/>
                    </a:lnTo>
                    <a:lnTo>
                      <a:pt x="10" y="4043"/>
                    </a:lnTo>
                    <a:lnTo>
                      <a:pt x="13" y="4045"/>
                    </a:lnTo>
                    <a:lnTo>
                      <a:pt x="16" y="4050"/>
                    </a:lnTo>
                    <a:lnTo>
                      <a:pt x="19" y="4056"/>
                    </a:lnTo>
                    <a:lnTo>
                      <a:pt x="23" y="4064"/>
                    </a:lnTo>
                    <a:lnTo>
                      <a:pt x="28" y="4085"/>
                    </a:lnTo>
                    <a:lnTo>
                      <a:pt x="34" y="4121"/>
                    </a:lnTo>
                    <a:lnTo>
                      <a:pt x="41" y="4168"/>
                    </a:lnTo>
                    <a:lnTo>
                      <a:pt x="48" y="4229"/>
                    </a:lnTo>
                    <a:lnTo>
                      <a:pt x="66" y="4386"/>
                    </a:lnTo>
                    <a:lnTo>
                      <a:pt x="85" y="4581"/>
                    </a:lnTo>
                    <a:lnTo>
                      <a:pt x="105" y="4808"/>
                    </a:lnTo>
                    <a:lnTo>
                      <a:pt x="128" y="5062"/>
                    </a:lnTo>
                    <a:lnTo>
                      <a:pt x="150" y="5334"/>
                    </a:lnTo>
                    <a:lnTo>
                      <a:pt x="172" y="5617"/>
                    </a:lnTo>
                    <a:lnTo>
                      <a:pt x="195" y="5907"/>
                    </a:lnTo>
                    <a:lnTo>
                      <a:pt x="217" y="6195"/>
                    </a:lnTo>
                    <a:lnTo>
                      <a:pt x="238" y="6474"/>
                    </a:lnTo>
                    <a:lnTo>
                      <a:pt x="258" y="6738"/>
                    </a:lnTo>
                    <a:lnTo>
                      <a:pt x="276" y="6980"/>
                    </a:lnTo>
                    <a:lnTo>
                      <a:pt x="291" y="7193"/>
                    </a:lnTo>
                    <a:lnTo>
                      <a:pt x="304" y="7370"/>
                    </a:lnTo>
                    <a:lnTo>
                      <a:pt x="314" y="7505"/>
                    </a:lnTo>
                    <a:lnTo>
                      <a:pt x="318" y="7585"/>
                    </a:lnTo>
                    <a:lnTo>
                      <a:pt x="320" y="7651"/>
                    </a:lnTo>
                    <a:lnTo>
                      <a:pt x="322" y="7679"/>
                    </a:lnTo>
                    <a:lnTo>
                      <a:pt x="325" y="7705"/>
                    </a:lnTo>
                    <a:lnTo>
                      <a:pt x="328" y="7716"/>
                    </a:lnTo>
                    <a:lnTo>
                      <a:pt x="330" y="7727"/>
                    </a:lnTo>
                    <a:lnTo>
                      <a:pt x="333" y="7737"/>
                    </a:lnTo>
                    <a:lnTo>
                      <a:pt x="337" y="7746"/>
                    </a:lnTo>
                    <a:lnTo>
                      <a:pt x="341" y="7755"/>
                    </a:lnTo>
                    <a:lnTo>
                      <a:pt x="347" y="7764"/>
                    </a:lnTo>
                    <a:lnTo>
                      <a:pt x="353" y="7771"/>
                    </a:lnTo>
                    <a:lnTo>
                      <a:pt x="359" y="7777"/>
                    </a:lnTo>
                    <a:lnTo>
                      <a:pt x="367" y="7783"/>
                    </a:lnTo>
                    <a:lnTo>
                      <a:pt x="377" y="7789"/>
                    </a:lnTo>
                    <a:lnTo>
                      <a:pt x="386" y="7793"/>
                    </a:lnTo>
                    <a:lnTo>
                      <a:pt x="397" y="7797"/>
                    </a:lnTo>
                    <a:lnTo>
                      <a:pt x="409" y="7801"/>
                    </a:lnTo>
                    <a:lnTo>
                      <a:pt x="422" y="7804"/>
                    </a:lnTo>
                    <a:lnTo>
                      <a:pt x="438" y="7806"/>
                    </a:lnTo>
                    <a:lnTo>
                      <a:pt x="454" y="7808"/>
                    </a:lnTo>
                    <a:lnTo>
                      <a:pt x="471" y="7809"/>
                    </a:lnTo>
                    <a:lnTo>
                      <a:pt x="490" y="7810"/>
                    </a:lnTo>
                    <a:lnTo>
                      <a:pt x="511" y="7810"/>
                    </a:lnTo>
                    <a:lnTo>
                      <a:pt x="533" y="7809"/>
                    </a:lnTo>
                    <a:close/>
                  </a:path>
                </a:pathLst>
              </a:custGeom>
              <a:solidFill>
                <a:srgbClr val="D9B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4800">
                  <a:solidFill>
                    <a:prstClr val="black"/>
                  </a:solidFill>
                </a:endParaRPr>
              </a:p>
            </p:txBody>
          </p:sp>
          <p:sp>
            <p:nvSpPr>
              <p:cNvPr id="59" name="Freeform 8"/>
              <p:cNvSpPr>
                <a:spLocks/>
              </p:cNvSpPr>
              <p:nvPr/>
            </p:nvSpPr>
            <p:spPr bwMode="auto">
              <a:xfrm>
                <a:off x="2609850" y="663575"/>
                <a:ext cx="338137" cy="338138"/>
              </a:xfrm>
              <a:custGeom>
                <a:avLst/>
                <a:gdLst>
                  <a:gd name="T0" fmla="*/ 1499 w 3827"/>
                  <a:gd name="T1" fmla="*/ 48 h 3826"/>
                  <a:gd name="T2" fmla="*/ 1236 w 3827"/>
                  <a:gd name="T3" fmla="*/ 127 h 3826"/>
                  <a:gd name="T4" fmla="*/ 987 w 3827"/>
                  <a:gd name="T5" fmla="*/ 243 h 3826"/>
                  <a:gd name="T6" fmla="*/ 757 w 3827"/>
                  <a:gd name="T7" fmla="*/ 391 h 3826"/>
                  <a:gd name="T8" fmla="*/ 550 w 3827"/>
                  <a:gd name="T9" fmla="*/ 571 h 3826"/>
                  <a:gd name="T10" fmla="*/ 369 w 3827"/>
                  <a:gd name="T11" fmla="*/ 779 h 3826"/>
                  <a:gd name="T12" fmla="*/ 220 w 3827"/>
                  <a:gd name="T13" fmla="*/ 1013 h 3826"/>
                  <a:gd name="T14" fmla="*/ 105 w 3827"/>
                  <a:gd name="T15" fmla="*/ 1271 h 3826"/>
                  <a:gd name="T16" fmla="*/ 31 w 3827"/>
                  <a:gd name="T17" fmla="*/ 1552 h 3826"/>
                  <a:gd name="T18" fmla="*/ 0 w 3827"/>
                  <a:gd name="T19" fmla="*/ 1850 h 3826"/>
                  <a:gd name="T20" fmla="*/ 18 w 3827"/>
                  <a:gd name="T21" fmla="*/ 2166 h 3826"/>
                  <a:gd name="T22" fmla="*/ 72 w 3827"/>
                  <a:gd name="T23" fmla="*/ 2433 h 3826"/>
                  <a:gd name="T24" fmla="*/ 166 w 3827"/>
                  <a:gd name="T25" fmla="*/ 2688 h 3826"/>
                  <a:gd name="T26" fmla="*/ 295 w 3827"/>
                  <a:gd name="T27" fmla="*/ 2928 h 3826"/>
                  <a:gd name="T28" fmla="*/ 456 w 3827"/>
                  <a:gd name="T29" fmla="*/ 3148 h 3826"/>
                  <a:gd name="T30" fmla="*/ 648 w 3827"/>
                  <a:gd name="T31" fmla="*/ 3345 h 3826"/>
                  <a:gd name="T32" fmla="*/ 868 w 3827"/>
                  <a:gd name="T33" fmla="*/ 3515 h 3826"/>
                  <a:gd name="T34" fmla="*/ 1112 w 3827"/>
                  <a:gd name="T35" fmla="*/ 3651 h 3826"/>
                  <a:gd name="T36" fmla="*/ 1378 w 3827"/>
                  <a:gd name="T37" fmla="*/ 3752 h 3826"/>
                  <a:gd name="T38" fmla="*/ 1663 w 3827"/>
                  <a:gd name="T39" fmla="*/ 3812 h 3826"/>
                  <a:gd name="T40" fmla="*/ 1967 w 3827"/>
                  <a:gd name="T41" fmla="*/ 3826 h 3826"/>
                  <a:gd name="T42" fmla="*/ 2266 w 3827"/>
                  <a:gd name="T43" fmla="*/ 3793 h 3826"/>
                  <a:gd name="T44" fmla="*/ 2529 w 3827"/>
                  <a:gd name="T45" fmla="*/ 3724 h 3826"/>
                  <a:gd name="T46" fmla="*/ 2778 w 3827"/>
                  <a:gd name="T47" fmla="*/ 3618 h 3826"/>
                  <a:gd name="T48" fmla="*/ 3011 w 3827"/>
                  <a:gd name="T49" fmla="*/ 3477 h 3826"/>
                  <a:gd name="T50" fmla="*/ 3223 w 3827"/>
                  <a:gd name="T51" fmla="*/ 3306 h 3826"/>
                  <a:gd name="T52" fmla="*/ 3410 w 3827"/>
                  <a:gd name="T53" fmla="*/ 3105 h 3826"/>
                  <a:gd name="T54" fmla="*/ 3567 w 3827"/>
                  <a:gd name="T55" fmla="*/ 2878 h 3826"/>
                  <a:gd name="T56" fmla="*/ 3691 w 3827"/>
                  <a:gd name="T57" fmla="*/ 2627 h 3826"/>
                  <a:gd name="T58" fmla="*/ 3777 w 3827"/>
                  <a:gd name="T59" fmla="*/ 2354 h 3826"/>
                  <a:gd name="T60" fmla="*/ 3822 w 3827"/>
                  <a:gd name="T61" fmla="*/ 2065 h 3826"/>
                  <a:gd name="T62" fmla="*/ 3820 w 3827"/>
                  <a:gd name="T63" fmla="*/ 1759 h 3826"/>
                  <a:gd name="T64" fmla="*/ 3776 w 3827"/>
                  <a:gd name="T65" fmla="*/ 1476 h 3826"/>
                  <a:gd name="T66" fmla="*/ 3695 w 3827"/>
                  <a:gd name="T67" fmla="*/ 1218 h 3826"/>
                  <a:gd name="T68" fmla="*/ 3579 w 3827"/>
                  <a:gd name="T69" fmla="*/ 974 h 3826"/>
                  <a:gd name="T70" fmla="*/ 3429 w 3827"/>
                  <a:gd name="T71" fmla="*/ 749 h 3826"/>
                  <a:gd name="T72" fmla="*/ 3249 w 3827"/>
                  <a:gd name="T73" fmla="*/ 545 h 3826"/>
                  <a:gd name="T74" fmla="*/ 3042 w 3827"/>
                  <a:gd name="T75" fmla="*/ 366 h 3826"/>
                  <a:gd name="T76" fmla="*/ 2809 w 3827"/>
                  <a:gd name="T77" fmla="*/ 218 h 3826"/>
                  <a:gd name="T78" fmla="*/ 2554 w 3827"/>
                  <a:gd name="T79" fmla="*/ 106 h 3826"/>
                  <a:gd name="T80" fmla="*/ 2279 w 3827"/>
                  <a:gd name="T81" fmla="*/ 32 h 3826"/>
                  <a:gd name="T82" fmla="*/ 1986 w 3827"/>
                  <a:gd name="T83" fmla="*/ 0 h 3826"/>
                  <a:gd name="T84" fmla="*/ 1680 w 3827"/>
                  <a:gd name="T85" fmla="*/ 15 h 3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7" h="3826">
                    <a:moveTo>
                      <a:pt x="1680" y="15"/>
                    </a:moveTo>
                    <a:lnTo>
                      <a:pt x="1589" y="29"/>
                    </a:lnTo>
                    <a:lnTo>
                      <a:pt x="1499" y="48"/>
                    </a:lnTo>
                    <a:lnTo>
                      <a:pt x="1410" y="70"/>
                    </a:lnTo>
                    <a:lnTo>
                      <a:pt x="1322" y="97"/>
                    </a:lnTo>
                    <a:lnTo>
                      <a:pt x="1236" y="127"/>
                    </a:lnTo>
                    <a:lnTo>
                      <a:pt x="1151" y="163"/>
                    </a:lnTo>
                    <a:lnTo>
                      <a:pt x="1068" y="200"/>
                    </a:lnTo>
                    <a:lnTo>
                      <a:pt x="987" y="243"/>
                    </a:lnTo>
                    <a:lnTo>
                      <a:pt x="908" y="289"/>
                    </a:lnTo>
                    <a:lnTo>
                      <a:pt x="831" y="338"/>
                    </a:lnTo>
                    <a:lnTo>
                      <a:pt x="757" y="391"/>
                    </a:lnTo>
                    <a:lnTo>
                      <a:pt x="685" y="448"/>
                    </a:lnTo>
                    <a:lnTo>
                      <a:pt x="616" y="508"/>
                    </a:lnTo>
                    <a:lnTo>
                      <a:pt x="550" y="571"/>
                    </a:lnTo>
                    <a:lnTo>
                      <a:pt x="486" y="637"/>
                    </a:lnTo>
                    <a:lnTo>
                      <a:pt x="426" y="706"/>
                    </a:lnTo>
                    <a:lnTo>
                      <a:pt x="369" y="779"/>
                    </a:lnTo>
                    <a:lnTo>
                      <a:pt x="315" y="855"/>
                    </a:lnTo>
                    <a:lnTo>
                      <a:pt x="265" y="933"/>
                    </a:lnTo>
                    <a:lnTo>
                      <a:pt x="220" y="1013"/>
                    </a:lnTo>
                    <a:lnTo>
                      <a:pt x="177" y="1096"/>
                    </a:lnTo>
                    <a:lnTo>
                      <a:pt x="139" y="1183"/>
                    </a:lnTo>
                    <a:lnTo>
                      <a:pt x="105" y="1271"/>
                    </a:lnTo>
                    <a:lnTo>
                      <a:pt x="75" y="1363"/>
                    </a:lnTo>
                    <a:lnTo>
                      <a:pt x="51" y="1456"/>
                    </a:lnTo>
                    <a:lnTo>
                      <a:pt x="31" y="1552"/>
                    </a:lnTo>
                    <a:lnTo>
                      <a:pt x="15" y="1649"/>
                    </a:lnTo>
                    <a:lnTo>
                      <a:pt x="5" y="1749"/>
                    </a:lnTo>
                    <a:lnTo>
                      <a:pt x="0" y="1850"/>
                    </a:lnTo>
                    <a:lnTo>
                      <a:pt x="0" y="1954"/>
                    </a:lnTo>
                    <a:lnTo>
                      <a:pt x="6" y="2060"/>
                    </a:lnTo>
                    <a:lnTo>
                      <a:pt x="18" y="2166"/>
                    </a:lnTo>
                    <a:lnTo>
                      <a:pt x="32" y="2257"/>
                    </a:lnTo>
                    <a:lnTo>
                      <a:pt x="50" y="2345"/>
                    </a:lnTo>
                    <a:lnTo>
                      <a:pt x="72" y="2433"/>
                    </a:lnTo>
                    <a:lnTo>
                      <a:pt x="100" y="2519"/>
                    </a:lnTo>
                    <a:lnTo>
                      <a:pt x="131" y="2604"/>
                    </a:lnTo>
                    <a:lnTo>
                      <a:pt x="166" y="2688"/>
                    </a:lnTo>
                    <a:lnTo>
                      <a:pt x="205" y="2770"/>
                    </a:lnTo>
                    <a:lnTo>
                      <a:pt x="248" y="2849"/>
                    </a:lnTo>
                    <a:lnTo>
                      <a:pt x="295" y="2928"/>
                    </a:lnTo>
                    <a:lnTo>
                      <a:pt x="346" y="3004"/>
                    </a:lnTo>
                    <a:lnTo>
                      <a:pt x="399" y="3077"/>
                    </a:lnTo>
                    <a:lnTo>
                      <a:pt x="456" y="3148"/>
                    </a:lnTo>
                    <a:lnTo>
                      <a:pt x="517" y="3217"/>
                    </a:lnTo>
                    <a:lnTo>
                      <a:pt x="581" y="3283"/>
                    </a:lnTo>
                    <a:lnTo>
                      <a:pt x="648" y="3345"/>
                    </a:lnTo>
                    <a:lnTo>
                      <a:pt x="718" y="3405"/>
                    </a:lnTo>
                    <a:lnTo>
                      <a:pt x="792" y="3462"/>
                    </a:lnTo>
                    <a:lnTo>
                      <a:pt x="868" y="3515"/>
                    </a:lnTo>
                    <a:lnTo>
                      <a:pt x="946" y="3564"/>
                    </a:lnTo>
                    <a:lnTo>
                      <a:pt x="1027" y="3609"/>
                    </a:lnTo>
                    <a:lnTo>
                      <a:pt x="1112" y="3651"/>
                    </a:lnTo>
                    <a:lnTo>
                      <a:pt x="1198" y="3689"/>
                    </a:lnTo>
                    <a:lnTo>
                      <a:pt x="1286" y="3722"/>
                    </a:lnTo>
                    <a:lnTo>
                      <a:pt x="1378" y="3752"/>
                    </a:lnTo>
                    <a:lnTo>
                      <a:pt x="1471" y="3776"/>
                    </a:lnTo>
                    <a:lnTo>
                      <a:pt x="1567" y="3796"/>
                    </a:lnTo>
                    <a:lnTo>
                      <a:pt x="1663" y="3812"/>
                    </a:lnTo>
                    <a:lnTo>
                      <a:pt x="1763" y="3822"/>
                    </a:lnTo>
                    <a:lnTo>
                      <a:pt x="1863" y="3826"/>
                    </a:lnTo>
                    <a:lnTo>
                      <a:pt x="1967" y="3826"/>
                    </a:lnTo>
                    <a:lnTo>
                      <a:pt x="2071" y="3820"/>
                    </a:lnTo>
                    <a:lnTo>
                      <a:pt x="2176" y="3809"/>
                    </a:lnTo>
                    <a:lnTo>
                      <a:pt x="2266" y="3793"/>
                    </a:lnTo>
                    <a:lnTo>
                      <a:pt x="2355" y="3775"/>
                    </a:lnTo>
                    <a:lnTo>
                      <a:pt x="2442" y="3752"/>
                    </a:lnTo>
                    <a:lnTo>
                      <a:pt x="2529" y="3724"/>
                    </a:lnTo>
                    <a:lnTo>
                      <a:pt x="2613" y="3693"/>
                    </a:lnTo>
                    <a:lnTo>
                      <a:pt x="2696" y="3657"/>
                    </a:lnTo>
                    <a:lnTo>
                      <a:pt x="2778" y="3618"/>
                    </a:lnTo>
                    <a:lnTo>
                      <a:pt x="2858" y="3575"/>
                    </a:lnTo>
                    <a:lnTo>
                      <a:pt x="2935" y="3528"/>
                    </a:lnTo>
                    <a:lnTo>
                      <a:pt x="3011" y="3477"/>
                    </a:lnTo>
                    <a:lnTo>
                      <a:pt x="3084" y="3423"/>
                    </a:lnTo>
                    <a:lnTo>
                      <a:pt x="3155" y="3366"/>
                    </a:lnTo>
                    <a:lnTo>
                      <a:pt x="3223" y="3306"/>
                    </a:lnTo>
                    <a:lnTo>
                      <a:pt x="3288" y="3241"/>
                    </a:lnTo>
                    <a:lnTo>
                      <a:pt x="3351" y="3174"/>
                    </a:lnTo>
                    <a:lnTo>
                      <a:pt x="3410" y="3105"/>
                    </a:lnTo>
                    <a:lnTo>
                      <a:pt x="3465" y="3032"/>
                    </a:lnTo>
                    <a:lnTo>
                      <a:pt x="3518" y="2956"/>
                    </a:lnTo>
                    <a:lnTo>
                      <a:pt x="3567" y="2878"/>
                    </a:lnTo>
                    <a:lnTo>
                      <a:pt x="3612" y="2796"/>
                    </a:lnTo>
                    <a:lnTo>
                      <a:pt x="3653" y="2713"/>
                    </a:lnTo>
                    <a:lnTo>
                      <a:pt x="3691" y="2627"/>
                    </a:lnTo>
                    <a:lnTo>
                      <a:pt x="3724" y="2538"/>
                    </a:lnTo>
                    <a:lnTo>
                      <a:pt x="3753" y="2448"/>
                    </a:lnTo>
                    <a:lnTo>
                      <a:pt x="3777" y="2354"/>
                    </a:lnTo>
                    <a:lnTo>
                      <a:pt x="3797" y="2260"/>
                    </a:lnTo>
                    <a:lnTo>
                      <a:pt x="3812" y="2163"/>
                    </a:lnTo>
                    <a:lnTo>
                      <a:pt x="3822" y="2065"/>
                    </a:lnTo>
                    <a:lnTo>
                      <a:pt x="3827" y="1964"/>
                    </a:lnTo>
                    <a:lnTo>
                      <a:pt x="3826" y="1863"/>
                    </a:lnTo>
                    <a:lnTo>
                      <a:pt x="3820" y="1759"/>
                    </a:lnTo>
                    <a:lnTo>
                      <a:pt x="3809" y="1653"/>
                    </a:lnTo>
                    <a:lnTo>
                      <a:pt x="3795" y="1565"/>
                    </a:lnTo>
                    <a:lnTo>
                      <a:pt x="3776" y="1476"/>
                    </a:lnTo>
                    <a:lnTo>
                      <a:pt x="3753" y="1389"/>
                    </a:lnTo>
                    <a:lnTo>
                      <a:pt x="3726" y="1303"/>
                    </a:lnTo>
                    <a:lnTo>
                      <a:pt x="3695" y="1218"/>
                    </a:lnTo>
                    <a:lnTo>
                      <a:pt x="3660" y="1135"/>
                    </a:lnTo>
                    <a:lnTo>
                      <a:pt x="3622" y="1054"/>
                    </a:lnTo>
                    <a:lnTo>
                      <a:pt x="3579" y="974"/>
                    </a:lnTo>
                    <a:lnTo>
                      <a:pt x="3532" y="897"/>
                    </a:lnTo>
                    <a:lnTo>
                      <a:pt x="3483" y="822"/>
                    </a:lnTo>
                    <a:lnTo>
                      <a:pt x="3429" y="749"/>
                    </a:lnTo>
                    <a:lnTo>
                      <a:pt x="3372" y="678"/>
                    </a:lnTo>
                    <a:lnTo>
                      <a:pt x="3312" y="610"/>
                    </a:lnTo>
                    <a:lnTo>
                      <a:pt x="3249" y="545"/>
                    </a:lnTo>
                    <a:lnTo>
                      <a:pt x="3183" y="482"/>
                    </a:lnTo>
                    <a:lnTo>
                      <a:pt x="3114" y="423"/>
                    </a:lnTo>
                    <a:lnTo>
                      <a:pt x="3042" y="366"/>
                    </a:lnTo>
                    <a:lnTo>
                      <a:pt x="2967" y="314"/>
                    </a:lnTo>
                    <a:lnTo>
                      <a:pt x="2889" y="264"/>
                    </a:lnTo>
                    <a:lnTo>
                      <a:pt x="2809" y="218"/>
                    </a:lnTo>
                    <a:lnTo>
                      <a:pt x="2726" y="177"/>
                    </a:lnTo>
                    <a:lnTo>
                      <a:pt x="2642" y="139"/>
                    </a:lnTo>
                    <a:lnTo>
                      <a:pt x="2554" y="106"/>
                    </a:lnTo>
                    <a:lnTo>
                      <a:pt x="2464" y="76"/>
                    </a:lnTo>
                    <a:lnTo>
                      <a:pt x="2372" y="52"/>
                    </a:lnTo>
                    <a:lnTo>
                      <a:pt x="2279" y="32"/>
                    </a:lnTo>
                    <a:lnTo>
                      <a:pt x="2183" y="16"/>
                    </a:lnTo>
                    <a:lnTo>
                      <a:pt x="2086" y="5"/>
                    </a:lnTo>
                    <a:lnTo>
                      <a:pt x="1986" y="0"/>
                    </a:lnTo>
                    <a:lnTo>
                      <a:pt x="1886" y="0"/>
                    </a:lnTo>
                    <a:lnTo>
                      <a:pt x="1784" y="5"/>
                    </a:lnTo>
                    <a:lnTo>
                      <a:pt x="1680" y="15"/>
                    </a:lnTo>
                    <a:close/>
                  </a:path>
                </a:pathLst>
              </a:custGeom>
              <a:solidFill>
                <a:srgbClr val="C3B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4800">
                  <a:solidFill>
                    <a:prstClr val="black"/>
                  </a:solidFill>
                </a:endParaRPr>
              </a:p>
            </p:txBody>
          </p:sp>
          <p:sp>
            <p:nvSpPr>
              <p:cNvPr id="60" name="Freeform 9"/>
              <p:cNvSpPr>
                <a:spLocks/>
              </p:cNvSpPr>
              <p:nvPr/>
            </p:nvSpPr>
            <p:spPr bwMode="auto">
              <a:xfrm>
                <a:off x="3108325" y="781050"/>
                <a:ext cx="280987" cy="280988"/>
              </a:xfrm>
              <a:custGeom>
                <a:avLst/>
                <a:gdLst>
                  <a:gd name="T0" fmla="*/ 1248 w 3196"/>
                  <a:gd name="T1" fmla="*/ 43 h 3191"/>
                  <a:gd name="T2" fmla="*/ 1029 w 3196"/>
                  <a:gd name="T3" fmla="*/ 110 h 3191"/>
                  <a:gd name="T4" fmla="*/ 822 w 3196"/>
                  <a:gd name="T5" fmla="*/ 206 h 3191"/>
                  <a:gd name="T6" fmla="*/ 630 w 3196"/>
                  <a:gd name="T7" fmla="*/ 330 h 3191"/>
                  <a:gd name="T8" fmla="*/ 457 w 3196"/>
                  <a:gd name="T9" fmla="*/ 481 h 3191"/>
                  <a:gd name="T10" fmla="*/ 306 w 3196"/>
                  <a:gd name="T11" fmla="*/ 653 h 3191"/>
                  <a:gd name="T12" fmla="*/ 182 w 3196"/>
                  <a:gd name="T13" fmla="*/ 849 h 3191"/>
                  <a:gd name="T14" fmla="*/ 88 w 3196"/>
                  <a:gd name="T15" fmla="*/ 1063 h 3191"/>
                  <a:gd name="T16" fmla="*/ 26 w 3196"/>
                  <a:gd name="T17" fmla="*/ 1295 h 3191"/>
                  <a:gd name="T18" fmla="*/ 0 w 3196"/>
                  <a:gd name="T19" fmla="*/ 1544 h 3191"/>
                  <a:gd name="T20" fmla="*/ 16 w 3196"/>
                  <a:gd name="T21" fmla="*/ 1806 h 3191"/>
                  <a:gd name="T22" fmla="*/ 62 w 3196"/>
                  <a:gd name="T23" fmla="*/ 2027 h 3191"/>
                  <a:gd name="T24" fmla="*/ 141 w 3196"/>
                  <a:gd name="T25" fmla="*/ 2240 h 3191"/>
                  <a:gd name="T26" fmla="*/ 247 w 3196"/>
                  <a:gd name="T27" fmla="*/ 2439 h 3191"/>
                  <a:gd name="T28" fmla="*/ 381 w 3196"/>
                  <a:gd name="T29" fmla="*/ 2623 h 3191"/>
                  <a:gd name="T30" fmla="*/ 540 w 3196"/>
                  <a:gd name="T31" fmla="*/ 2787 h 3191"/>
                  <a:gd name="T32" fmla="*/ 722 w 3196"/>
                  <a:gd name="T33" fmla="*/ 2929 h 3191"/>
                  <a:gd name="T34" fmla="*/ 924 w 3196"/>
                  <a:gd name="T35" fmla="*/ 3043 h 3191"/>
                  <a:gd name="T36" fmla="*/ 1144 w 3196"/>
                  <a:gd name="T37" fmla="*/ 3128 h 3191"/>
                  <a:gd name="T38" fmla="*/ 1380 w 3196"/>
                  <a:gd name="T39" fmla="*/ 3178 h 3191"/>
                  <a:gd name="T40" fmla="*/ 1631 w 3196"/>
                  <a:gd name="T41" fmla="*/ 3191 h 3191"/>
                  <a:gd name="T42" fmla="*/ 1880 w 3196"/>
                  <a:gd name="T43" fmla="*/ 3164 h 3191"/>
                  <a:gd name="T44" fmla="*/ 2100 w 3196"/>
                  <a:gd name="T45" fmla="*/ 3107 h 3191"/>
                  <a:gd name="T46" fmla="*/ 2310 w 3196"/>
                  <a:gd name="T47" fmla="*/ 3020 h 3191"/>
                  <a:gd name="T48" fmla="*/ 2507 w 3196"/>
                  <a:gd name="T49" fmla="*/ 2905 h 3191"/>
                  <a:gd name="T50" fmla="*/ 2685 w 3196"/>
                  <a:gd name="T51" fmla="*/ 2763 h 3191"/>
                  <a:gd name="T52" fmla="*/ 2843 w 3196"/>
                  <a:gd name="T53" fmla="*/ 2597 h 3191"/>
                  <a:gd name="T54" fmla="*/ 2976 w 3196"/>
                  <a:gd name="T55" fmla="*/ 2410 h 3191"/>
                  <a:gd name="T56" fmla="*/ 3081 w 3196"/>
                  <a:gd name="T57" fmla="*/ 2202 h 3191"/>
                  <a:gd name="T58" fmla="*/ 3154 w 3196"/>
                  <a:gd name="T59" fmla="*/ 1976 h 3191"/>
                  <a:gd name="T60" fmla="*/ 3192 w 3196"/>
                  <a:gd name="T61" fmla="*/ 1735 h 3191"/>
                  <a:gd name="T62" fmla="*/ 3191 w 3196"/>
                  <a:gd name="T63" fmla="*/ 1479 h 3191"/>
                  <a:gd name="T64" fmla="*/ 3155 w 3196"/>
                  <a:gd name="T65" fmla="*/ 1241 h 3191"/>
                  <a:gd name="T66" fmla="*/ 3088 w 3196"/>
                  <a:gd name="T67" fmla="*/ 1024 h 3191"/>
                  <a:gd name="T68" fmla="*/ 2991 w 3196"/>
                  <a:gd name="T69" fmla="*/ 819 h 3191"/>
                  <a:gd name="T70" fmla="*/ 2866 w 3196"/>
                  <a:gd name="T71" fmla="*/ 629 h 3191"/>
                  <a:gd name="T72" fmla="*/ 2717 w 3196"/>
                  <a:gd name="T73" fmla="*/ 456 h 3191"/>
                  <a:gd name="T74" fmla="*/ 2543 w 3196"/>
                  <a:gd name="T75" fmla="*/ 307 h 3191"/>
                  <a:gd name="T76" fmla="*/ 2348 w 3196"/>
                  <a:gd name="T77" fmla="*/ 183 h 3191"/>
                  <a:gd name="T78" fmla="*/ 2135 w 3196"/>
                  <a:gd name="T79" fmla="*/ 87 h 3191"/>
                  <a:gd name="T80" fmla="*/ 1904 w 3196"/>
                  <a:gd name="T81" fmla="*/ 25 h 3191"/>
                  <a:gd name="T82" fmla="*/ 1658 w 3196"/>
                  <a:gd name="T83" fmla="*/ 0 h 3191"/>
                  <a:gd name="T84" fmla="*/ 1399 w 3196"/>
                  <a:gd name="T85" fmla="*/ 14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6" h="3191">
                    <a:moveTo>
                      <a:pt x="1399" y="14"/>
                    </a:moveTo>
                    <a:lnTo>
                      <a:pt x="1323" y="27"/>
                    </a:lnTo>
                    <a:lnTo>
                      <a:pt x="1248" y="43"/>
                    </a:lnTo>
                    <a:lnTo>
                      <a:pt x="1174" y="62"/>
                    </a:lnTo>
                    <a:lnTo>
                      <a:pt x="1101" y="84"/>
                    </a:lnTo>
                    <a:lnTo>
                      <a:pt x="1029" y="110"/>
                    </a:lnTo>
                    <a:lnTo>
                      <a:pt x="958" y="139"/>
                    </a:lnTo>
                    <a:lnTo>
                      <a:pt x="889" y="172"/>
                    </a:lnTo>
                    <a:lnTo>
                      <a:pt x="822" y="206"/>
                    </a:lnTo>
                    <a:lnTo>
                      <a:pt x="756" y="245"/>
                    </a:lnTo>
                    <a:lnTo>
                      <a:pt x="692" y="287"/>
                    </a:lnTo>
                    <a:lnTo>
                      <a:pt x="630" y="330"/>
                    </a:lnTo>
                    <a:lnTo>
                      <a:pt x="570" y="378"/>
                    </a:lnTo>
                    <a:lnTo>
                      <a:pt x="512" y="428"/>
                    </a:lnTo>
                    <a:lnTo>
                      <a:pt x="457" y="481"/>
                    </a:lnTo>
                    <a:lnTo>
                      <a:pt x="404" y="536"/>
                    </a:lnTo>
                    <a:lnTo>
                      <a:pt x="354" y="594"/>
                    </a:lnTo>
                    <a:lnTo>
                      <a:pt x="306" y="653"/>
                    </a:lnTo>
                    <a:lnTo>
                      <a:pt x="261" y="715"/>
                    </a:lnTo>
                    <a:lnTo>
                      <a:pt x="221" y="780"/>
                    </a:lnTo>
                    <a:lnTo>
                      <a:pt x="182" y="849"/>
                    </a:lnTo>
                    <a:lnTo>
                      <a:pt x="147" y="918"/>
                    </a:lnTo>
                    <a:lnTo>
                      <a:pt x="115" y="989"/>
                    </a:lnTo>
                    <a:lnTo>
                      <a:pt x="88" y="1063"/>
                    </a:lnTo>
                    <a:lnTo>
                      <a:pt x="62" y="1138"/>
                    </a:lnTo>
                    <a:lnTo>
                      <a:pt x="42" y="1215"/>
                    </a:lnTo>
                    <a:lnTo>
                      <a:pt x="26" y="1295"/>
                    </a:lnTo>
                    <a:lnTo>
                      <a:pt x="13" y="1376"/>
                    </a:lnTo>
                    <a:lnTo>
                      <a:pt x="4" y="1459"/>
                    </a:lnTo>
                    <a:lnTo>
                      <a:pt x="0" y="1544"/>
                    </a:lnTo>
                    <a:lnTo>
                      <a:pt x="0" y="1630"/>
                    </a:lnTo>
                    <a:lnTo>
                      <a:pt x="5" y="1717"/>
                    </a:lnTo>
                    <a:lnTo>
                      <a:pt x="16" y="1806"/>
                    </a:lnTo>
                    <a:lnTo>
                      <a:pt x="28" y="1881"/>
                    </a:lnTo>
                    <a:lnTo>
                      <a:pt x="43" y="1954"/>
                    </a:lnTo>
                    <a:lnTo>
                      <a:pt x="62" y="2027"/>
                    </a:lnTo>
                    <a:lnTo>
                      <a:pt x="85" y="2099"/>
                    </a:lnTo>
                    <a:lnTo>
                      <a:pt x="111" y="2170"/>
                    </a:lnTo>
                    <a:lnTo>
                      <a:pt x="141" y="2240"/>
                    </a:lnTo>
                    <a:lnTo>
                      <a:pt x="173" y="2308"/>
                    </a:lnTo>
                    <a:lnTo>
                      <a:pt x="209" y="2374"/>
                    </a:lnTo>
                    <a:lnTo>
                      <a:pt x="247" y="2439"/>
                    </a:lnTo>
                    <a:lnTo>
                      <a:pt x="289" y="2503"/>
                    </a:lnTo>
                    <a:lnTo>
                      <a:pt x="334" y="2564"/>
                    </a:lnTo>
                    <a:lnTo>
                      <a:pt x="381" y="2623"/>
                    </a:lnTo>
                    <a:lnTo>
                      <a:pt x="431" y="2681"/>
                    </a:lnTo>
                    <a:lnTo>
                      <a:pt x="485" y="2736"/>
                    </a:lnTo>
                    <a:lnTo>
                      <a:pt x="540" y="2787"/>
                    </a:lnTo>
                    <a:lnTo>
                      <a:pt x="599" y="2837"/>
                    </a:lnTo>
                    <a:lnTo>
                      <a:pt x="659" y="2885"/>
                    </a:lnTo>
                    <a:lnTo>
                      <a:pt x="722" y="2929"/>
                    </a:lnTo>
                    <a:lnTo>
                      <a:pt x="787" y="2970"/>
                    </a:lnTo>
                    <a:lnTo>
                      <a:pt x="854" y="3008"/>
                    </a:lnTo>
                    <a:lnTo>
                      <a:pt x="924" y="3043"/>
                    </a:lnTo>
                    <a:lnTo>
                      <a:pt x="995" y="3075"/>
                    </a:lnTo>
                    <a:lnTo>
                      <a:pt x="1069" y="3103"/>
                    </a:lnTo>
                    <a:lnTo>
                      <a:pt x="1144" y="3128"/>
                    </a:lnTo>
                    <a:lnTo>
                      <a:pt x="1221" y="3148"/>
                    </a:lnTo>
                    <a:lnTo>
                      <a:pt x="1300" y="3165"/>
                    </a:lnTo>
                    <a:lnTo>
                      <a:pt x="1380" y="3178"/>
                    </a:lnTo>
                    <a:lnTo>
                      <a:pt x="1462" y="3187"/>
                    </a:lnTo>
                    <a:lnTo>
                      <a:pt x="1546" y="3191"/>
                    </a:lnTo>
                    <a:lnTo>
                      <a:pt x="1631" y="3191"/>
                    </a:lnTo>
                    <a:lnTo>
                      <a:pt x="1717" y="3186"/>
                    </a:lnTo>
                    <a:lnTo>
                      <a:pt x="1805" y="3177"/>
                    </a:lnTo>
                    <a:lnTo>
                      <a:pt x="1880" y="3164"/>
                    </a:lnTo>
                    <a:lnTo>
                      <a:pt x="1954" y="3149"/>
                    </a:lnTo>
                    <a:lnTo>
                      <a:pt x="2027" y="3130"/>
                    </a:lnTo>
                    <a:lnTo>
                      <a:pt x="2100" y="3107"/>
                    </a:lnTo>
                    <a:lnTo>
                      <a:pt x="2171" y="3081"/>
                    </a:lnTo>
                    <a:lnTo>
                      <a:pt x="2241" y="3053"/>
                    </a:lnTo>
                    <a:lnTo>
                      <a:pt x="2310" y="3020"/>
                    </a:lnTo>
                    <a:lnTo>
                      <a:pt x="2378" y="2984"/>
                    </a:lnTo>
                    <a:lnTo>
                      <a:pt x="2443" y="2946"/>
                    </a:lnTo>
                    <a:lnTo>
                      <a:pt x="2507" y="2905"/>
                    </a:lnTo>
                    <a:lnTo>
                      <a:pt x="2567" y="2861"/>
                    </a:lnTo>
                    <a:lnTo>
                      <a:pt x="2627" y="2813"/>
                    </a:lnTo>
                    <a:lnTo>
                      <a:pt x="2685" y="2763"/>
                    </a:lnTo>
                    <a:lnTo>
                      <a:pt x="2740" y="2711"/>
                    </a:lnTo>
                    <a:lnTo>
                      <a:pt x="2793" y="2655"/>
                    </a:lnTo>
                    <a:lnTo>
                      <a:pt x="2843" y="2597"/>
                    </a:lnTo>
                    <a:lnTo>
                      <a:pt x="2890" y="2537"/>
                    </a:lnTo>
                    <a:lnTo>
                      <a:pt x="2934" y="2475"/>
                    </a:lnTo>
                    <a:lnTo>
                      <a:pt x="2976" y="2410"/>
                    </a:lnTo>
                    <a:lnTo>
                      <a:pt x="3013" y="2343"/>
                    </a:lnTo>
                    <a:lnTo>
                      <a:pt x="3049" y="2273"/>
                    </a:lnTo>
                    <a:lnTo>
                      <a:pt x="3081" y="2202"/>
                    </a:lnTo>
                    <a:lnTo>
                      <a:pt x="3109" y="2129"/>
                    </a:lnTo>
                    <a:lnTo>
                      <a:pt x="3133" y="2054"/>
                    </a:lnTo>
                    <a:lnTo>
                      <a:pt x="3154" y="1976"/>
                    </a:lnTo>
                    <a:lnTo>
                      <a:pt x="3171" y="1897"/>
                    </a:lnTo>
                    <a:lnTo>
                      <a:pt x="3183" y="1817"/>
                    </a:lnTo>
                    <a:lnTo>
                      <a:pt x="3192" y="1735"/>
                    </a:lnTo>
                    <a:lnTo>
                      <a:pt x="3196" y="1650"/>
                    </a:lnTo>
                    <a:lnTo>
                      <a:pt x="3196" y="1565"/>
                    </a:lnTo>
                    <a:lnTo>
                      <a:pt x="3191" y="1479"/>
                    </a:lnTo>
                    <a:lnTo>
                      <a:pt x="3182" y="1390"/>
                    </a:lnTo>
                    <a:lnTo>
                      <a:pt x="3170" y="1315"/>
                    </a:lnTo>
                    <a:lnTo>
                      <a:pt x="3155" y="1241"/>
                    </a:lnTo>
                    <a:lnTo>
                      <a:pt x="3135" y="1168"/>
                    </a:lnTo>
                    <a:lnTo>
                      <a:pt x="3113" y="1095"/>
                    </a:lnTo>
                    <a:lnTo>
                      <a:pt x="3088" y="1024"/>
                    </a:lnTo>
                    <a:lnTo>
                      <a:pt x="3058" y="955"/>
                    </a:lnTo>
                    <a:lnTo>
                      <a:pt x="3027" y="886"/>
                    </a:lnTo>
                    <a:lnTo>
                      <a:pt x="2991" y="819"/>
                    </a:lnTo>
                    <a:lnTo>
                      <a:pt x="2953" y="754"/>
                    </a:lnTo>
                    <a:lnTo>
                      <a:pt x="2911" y="690"/>
                    </a:lnTo>
                    <a:lnTo>
                      <a:pt x="2866" y="629"/>
                    </a:lnTo>
                    <a:lnTo>
                      <a:pt x="2819" y="569"/>
                    </a:lnTo>
                    <a:lnTo>
                      <a:pt x="2769" y="512"/>
                    </a:lnTo>
                    <a:lnTo>
                      <a:pt x="2717" y="456"/>
                    </a:lnTo>
                    <a:lnTo>
                      <a:pt x="2661" y="405"/>
                    </a:lnTo>
                    <a:lnTo>
                      <a:pt x="2603" y="354"/>
                    </a:lnTo>
                    <a:lnTo>
                      <a:pt x="2543" y="307"/>
                    </a:lnTo>
                    <a:lnTo>
                      <a:pt x="2480" y="262"/>
                    </a:lnTo>
                    <a:lnTo>
                      <a:pt x="2415" y="221"/>
                    </a:lnTo>
                    <a:lnTo>
                      <a:pt x="2348" y="183"/>
                    </a:lnTo>
                    <a:lnTo>
                      <a:pt x="2279" y="147"/>
                    </a:lnTo>
                    <a:lnTo>
                      <a:pt x="2208" y="116"/>
                    </a:lnTo>
                    <a:lnTo>
                      <a:pt x="2135" y="87"/>
                    </a:lnTo>
                    <a:lnTo>
                      <a:pt x="2060" y="63"/>
                    </a:lnTo>
                    <a:lnTo>
                      <a:pt x="1982" y="43"/>
                    </a:lnTo>
                    <a:lnTo>
                      <a:pt x="1904" y="25"/>
                    </a:lnTo>
                    <a:lnTo>
                      <a:pt x="1824" y="13"/>
                    </a:lnTo>
                    <a:lnTo>
                      <a:pt x="1742" y="4"/>
                    </a:lnTo>
                    <a:lnTo>
                      <a:pt x="1658" y="0"/>
                    </a:lnTo>
                    <a:lnTo>
                      <a:pt x="1573" y="0"/>
                    </a:lnTo>
                    <a:lnTo>
                      <a:pt x="1487" y="5"/>
                    </a:lnTo>
                    <a:lnTo>
                      <a:pt x="1399"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4800">
                  <a:solidFill>
                    <a:prstClr val="black"/>
                  </a:solidFill>
                </a:endParaRPr>
              </a:p>
            </p:txBody>
          </p:sp>
          <p:sp>
            <p:nvSpPr>
              <p:cNvPr id="61" name="Freeform 10"/>
              <p:cNvSpPr>
                <a:spLocks/>
              </p:cNvSpPr>
              <p:nvPr/>
            </p:nvSpPr>
            <p:spPr bwMode="auto">
              <a:xfrm>
                <a:off x="3573463" y="941388"/>
                <a:ext cx="222250" cy="223838"/>
              </a:xfrm>
              <a:custGeom>
                <a:avLst/>
                <a:gdLst>
                  <a:gd name="T0" fmla="*/ 997 w 2532"/>
                  <a:gd name="T1" fmla="*/ 31 h 2529"/>
                  <a:gd name="T2" fmla="*/ 822 w 2532"/>
                  <a:gd name="T3" fmla="*/ 83 h 2529"/>
                  <a:gd name="T4" fmla="*/ 656 w 2532"/>
                  <a:gd name="T5" fmla="*/ 160 h 2529"/>
                  <a:gd name="T6" fmla="*/ 503 w 2532"/>
                  <a:gd name="T7" fmla="*/ 257 h 2529"/>
                  <a:gd name="T8" fmla="*/ 365 w 2532"/>
                  <a:gd name="T9" fmla="*/ 376 h 2529"/>
                  <a:gd name="T10" fmla="*/ 245 w 2532"/>
                  <a:gd name="T11" fmla="*/ 513 h 2529"/>
                  <a:gd name="T12" fmla="*/ 146 w 2532"/>
                  <a:gd name="T13" fmla="*/ 669 h 2529"/>
                  <a:gd name="T14" fmla="*/ 70 w 2532"/>
                  <a:gd name="T15" fmla="*/ 839 h 2529"/>
                  <a:gd name="T16" fmla="*/ 20 w 2532"/>
                  <a:gd name="T17" fmla="*/ 1024 h 2529"/>
                  <a:gd name="T18" fmla="*/ 0 w 2532"/>
                  <a:gd name="T19" fmla="*/ 1223 h 2529"/>
                  <a:gd name="T20" fmla="*/ 11 w 2532"/>
                  <a:gd name="T21" fmla="*/ 1432 h 2529"/>
                  <a:gd name="T22" fmla="*/ 48 w 2532"/>
                  <a:gd name="T23" fmla="*/ 1609 h 2529"/>
                  <a:gd name="T24" fmla="*/ 109 w 2532"/>
                  <a:gd name="T25" fmla="*/ 1777 h 2529"/>
                  <a:gd name="T26" fmla="*/ 194 w 2532"/>
                  <a:gd name="T27" fmla="*/ 1937 h 2529"/>
                  <a:gd name="T28" fmla="*/ 301 w 2532"/>
                  <a:gd name="T29" fmla="*/ 2083 h 2529"/>
                  <a:gd name="T30" fmla="*/ 426 w 2532"/>
                  <a:gd name="T31" fmla="*/ 2213 h 2529"/>
                  <a:gd name="T32" fmla="*/ 572 w 2532"/>
                  <a:gd name="T33" fmla="*/ 2324 h 2529"/>
                  <a:gd name="T34" fmla="*/ 733 w 2532"/>
                  <a:gd name="T35" fmla="*/ 2414 h 2529"/>
                  <a:gd name="T36" fmla="*/ 910 w 2532"/>
                  <a:gd name="T37" fmla="*/ 2481 h 2529"/>
                  <a:gd name="T38" fmla="*/ 1100 w 2532"/>
                  <a:gd name="T39" fmla="*/ 2519 h 2529"/>
                  <a:gd name="T40" fmla="*/ 1301 w 2532"/>
                  <a:gd name="T41" fmla="*/ 2528 h 2529"/>
                  <a:gd name="T42" fmla="*/ 1500 w 2532"/>
                  <a:gd name="T43" fmla="*/ 2507 h 2529"/>
                  <a:gd name="T44" fmla="*/ 1673 w 2532"/>
                  <a:gd name="T45" fmla="*/ 2461 h 2529"/>
                  <a:gd name="T46" fmla="*/ 1838 w 2532"/>
                  <a:gd name="T47" fmla="*/ 2391 h 2529"/>
                  <a:gd name="T48" fmla="*/ 1992 w 2532"/>
                  <a:gd name="T49" fmla="*/ 2299 h 2529"/>
                  <a:gd name="T50" fmla="*/ 2132 w 2532"/>
                  <a:gd name="T51" fmla="*/ 2186 h 2529"/>
                  <a:gd name="T52" fmla="*/ 2256 w 2532"/>
                  <a:gd name="T53" fmla="*/ 2053 h 2529"/>
                  <a:gd name="T54" fmla="*/ 2361 w 2532"/>
                  <a:gd name="T55" fmla="*/ 1902 h 2529"/>
                  <a:gd name="T56" fmla="*/ 2443 w 2532"/>
                  <a:gd name="T57" fmla="*/ 1736 h 2529"/>
                  <a:gd name="T58" fmla="*/ 2500 w 2532"/>
                  <a:gd name="T59" fmla="*/ 1556 h 2529"/>
                  <a:gd name="T60" fmla="*/ 2529 w 2532"/>
                  <a:gd name="T61" fmla="*/ 1362 h 2529"/>
                  <a:gd name="T62" fmla="*/ 2528 w 2532"/>
                  <a:gd name="T63" fmla="*/ 1157 h 2529"/>
                  <a:gd name="T64" fmla="*/ 2498 w 2532"/>
                  <a:gd name="T65" fmla="*/ 972 h 2529"/>
                  <a:gd name="T66" fmla="*/ 2445 w 2532"/>
                  <a:gd name="T67" fmla="*/ 803 h 2529"/>
                  <a:gd name="T68" fmla="*/ 2368 w 2532"/>
                  <a:gd name="T69" fmla="*/ 643 h 2529"/>
                  <a:gd name="T70" fmla="*/ 2269 w 2532"/>
                  <a:gd name="T71" fmla="*/ 494 h 2529"/>
                  <a:gd name="T72" fmla="*/ 2151 w 2532"/>
                  <a:gd name="T73" fmla="*/ 360 h 2529"/>
                  <a:gd name="T74" fmla="*/ 2014 w 2532"/>
                  <a:gd name="T75" fmla="*/ 243 h 2529"/>
                  <a:gd name="T76" fmla="*/ 1861 w 2532"/>
                  <a:gd name="T77" fmla="*/ 145 h 2529"/>
                  <a:gd name="T78" fmla="*/ 1693 w 2532"/>
                  <a:gd name="T79" fmla="*/ 71 h 2529"/>
                  <a:gd name="T80" fmla="*/ 1512 w 2532"/>
                  <a:gd name="T81" fmla="*/ 21 h 2529"/>
                  <a:gd name="T82" fmla="*/ 1320 w 2532"/>
                  <a:gd name="T83" fmla="*/ 0 h 2529"/>
                  <a:gd name="T84" fmla="*/ 1119 w 2532"/>
                  <a:gd name="T85" fmla="*/ 9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2" h="2529">
                    <a:moveTo>
                      <a:pt x="1119" y="9"/>
                    </a:moveTo>
                    <a:lnTo>
                      <a:pt x="1058" y="18"/>
                    </a:lnTo>
                    <a:lnTo>
                      <a:pt x="997" y="31"/>
                    </a:lnTo>
                    <a:lnTo>
                      <a:pt x="938" y="46"/>
                    </a:lnTo>
                    <a:lnTo>
                      <a:pt x="880" y="63"/>
                    </a:lnTo>
                    <a:lnTo>
                      <a:pt x="822" y="83"/>
                    </a:lnTo>
                    <a:lnTo>
                      <a:pt x="766" y="106"/>
                    </a:lnTo>
                    <a:lnTo>
                      <a:pt x="710" y="131"/>
                    </a:lnTo>
                    <a:lnTo>
                      <a:pt x="656" y="160"/>
                    </a:lnTo>
                    <a:lnTo>
                      <a:pt x="603" y="190"/>
                    </a:lnTo>
                    <a:lnTo>
                      <a:pt x="552" y="223"/>
                    </a:lnTo>
                    <a:lnTo>
                      <a:pt x="503" y="257"/>
                    </a:lnTo>
                    <a:lnTo>
                      <a:pt x="455" y="295"/>
                    </a:lnTo>
                    <a:lnTo>
                      <a:pt x="409" y="334"/>
                    </a:lnTo>
                    <a:lnTo>
                      <a:pt x="365" y="376"/>
                    </a:lnTo>
                    <a:lnTo>
                      <a:pt x="323" y="420"/>
                    </a:lnTo>
                    <a:lnTo>
                      <a:pt x="283" y="466"/>
                    </a:lnTo>
                    <a:lnTo>
                      <a:pt x="245" y="513"/>
                    </a:lnTo>
                    <a:lnTo>
                      <a:pt x="209" y="563"/>
                    </a:lnTo>
                    <a:lnTo>
                      <a:pt x="177" y="615"/>
                    </a:lnTo>
                    <a:lnTo>
                      <a:pt x="146" y="669"/>
                    </a:lnTo>
                    <a:lnTo>
                      <a:pt x="118" y="724"/>
                    </a:lnTo>
                    <a:lnTo>
                      <a:pt x="92" y="781"/>
                    </a:lnTo>
                    <a:lnTo>
                      <a:pt x="70" y="839"/>
                    </a:lnTo>
                    <a:lnTo>
                      <a:pt x="51" y="899"/>
                    </a:lnTo>
                    <a:lnTo>
                      <a:pt x="34" y="961"/>
                    </a:lnTo>
                    <a:lnTo>
                      <a:pt x="20" y="1024"/>
                    </a:lnTo>
                    <a:lnTo>
                      <a:pt x="10" y="1089"/>
                    </a:lnTo>
                    <a:lnTo>
                      <a:pt x="4" y="1155"/>
                    </a:lnTo>
                    <a:lnTo>
                      <a:pt x="0" y="1223"/>
                    </a:lnTo>
                    <a:lnTo>
                      <a:pt x="0" y="1291"/>
                    </a:lnTo>
                    <a:lnTo>
                      <a:pt x="4" y="1361"/>
                    </a:lnTo>
                    <a:lnTo>
                      <a:pt x="11" y="1432"/>
                    </a:lnTo>
                    <a:lnTo>
                      <a:pt x="20" y="1492"/>
                    </a:lnTo>
                    <a:lnTo>
                      <a:pt x="32" y="1551"/>
                    </a:lnTo>
                    <a:lnTo>
                      <a:pt x="48" y="1609"/>
                    </a:lnTo>
                    <a:lnTo>
                      <a:pt x="65" y="1666"/>
                    </a:lnTo>
                    <a:lnTo>
                      <a:pt x="85" y="1722"/>
                    </a:lnTo>
                    <a:lnTo>
                      <a:pt x="109" y="1777"/>
                    </a:lnTo>
                    <a:lnTo>
                      <a:pt x="134" y="1832"/>
                    </a:lnTo>
                    <a:lnTo>
                      <a:pt x="162" y="1885"/>
                    </a:lnTo>
                    <a:lnTo>
                      <a:pt x="194" y="1937"/>
                    </a:lnTo>
                    <a:lnTo>
                      <a:pt x="226" y="1987"/>
                    </a:lnTo>
                    <a:lnTo>
                      <a:pt x="262" y="2035"/>
                    </a:lnTo>
                    <a:lnTo>
                      <a:pt x="301" y="2083"/>
                    </a:lnTo>
                    <a:lnTo>
                      <a:pt x="340" y="2128"/>
                    </a:lnTo>
                    <a:lnTo>
                      <a:pt x="383" y="2172"/>
                    </a:lnTo>
                    <a:lnTo>
                      <a:pt x="426" y="2213"/>
                    </a:lnTo>
                    <a:lnTo>
                      <a:pt x="473" y="2252"/>
                    </a:lnTo>
                    <a:lnTo>
                      <a:pt x="522" y="2289"/>
                    </a:lnTo>
                    <a:lnTo>
                      <a:pt x="572" y="2324"/>
                    </a:lnTo>
                    <a:lnTo>
                      <a:pt x="624" y="2357"/>
                    </a:lnTo>
                    <a:lnTo>
                      <a:pt x="677" y="2387"/>
                    </a:lnTo>
                    <a:lnTo>
                      <a:pt x="733" y="2414"/>
                    </a:lnTo>
                    <a:lnTo>
                      <a:pt x="791" y="2440"/>
                    </a:lnTo>
                    <a:lnTo>
                      <a:pt x="849" y="2461"/>
                    </a:lnTo>
                    <a:lnTo>
                      <a:pt x="910" y="2481"/>
                    </a:lnTo>
                    <a:lnTo>
                      <a:pt x="972" y="2497"/>
                    </a:lnTo>
                    <a:lnTo>
                      <a:pt x="1035" y="2510"/>
                    </a:lnTo>
                    <a:lnTo>
                      <a:pt x="1100" y="2519"/>
                    </a:lnTo>
                    <a:lnTo>
                      <a:pt x="1166" y="2526"/>
                    </a:lnTo>
                    <a:lnTo>
                      <a:pt x="1233" y="2529"/>
                    </a:lnTo>
                    <a:lnTo>
                      <a:pt x="1301" y="2528"/>
                    </a:lnTo>
                    <a:lnTo>
                      <a:pt x="1370" y="2524"/>
                    </a:lnTo>
                    <a:lnTo>
                      <a:pt x="1440" y="2517"/>
                    </a:lnTo>
                    <a:lnTo>
                      <a:pt x="1500" y="2507"/>
                    </a:lnTo>
                    <a:lnTo>
                      <a:pt x="1558" y="2495"/>
                    </a:lnTo>
                    <a:lnTo>
                      <a:pt x="1616" y="2479"/>
                    </a:lnTo>
                    <a:lnTo>
                      <a:pt x="1673" y="2461"/>
                    </a:lnTo>
                    <a:lnTo>
                      <a:pt x="1729" y="2441"/>
                    </a:lnTo>
                    <a:lnTo>
                      <a:pt x="1784" y="2418"/>
                    </a:lnTo>
                    <a:lnTo>
                      <a:pt x="1838" y="2391"/>
                    </a:lnTo>
                    <a:lnTo>
                      <a:pt x="1890" y="2363"/>
                    </a:lnTo>
                    <a:lnTo>
                      <a:pt x="1942" y="2332"/>
                    </a:lnTo>
                    <a:lnTo>
                      <a:pt x="1992" y="2299"/>
                    </a:lnTo>
                    <a:lnTo>
                      <a:pt x="2041" y="2263"/>
                    </a:lnTo>
                    <a:lnTo>
                      <a:pt x="2087" y="2225"/>
                    </a:lnTo>
                    <a:lnTo>
                      <a:pt x="2132" y="2186"/>
                    </a:lnTo>
                    <a:lnTo>
                      <a:pt x="2176" y="2143"/>
                    </a:lnTo>
                    <a:lnTo>
                      <a:pt x="2216" y="2099"/>
                    </a:lnTo>
                    <a:lnTo>
                      <a:pt x="2256" y="2053"/>
                    </a:lnTo>
                    <a:lnTo>
                      <a:pt x="2294" y="2005"/>
                    </a:lnTo>
                    <a:lnTo>
                      <a:pt x="2328" y="1954"/>
                    </a:lnTo>
                    <a:lnTo>
                      <a:pt x="2361" y="1902"/>
                    </a:lnTo>
                    <a:lnTo>
                      <a:pt x="2390" y="1848"/>
                    </a:lnTo>
                    <a:lnTo>
                      <a:pt x="2418" y="1794"/>
                    </a:lnTo>
                    <a:lnTo>
                      <a:pt x="2443" y="1736"/>
                    </a:lnTo>
                    <a:lnTo>
                      <a:pt x="2465" y="1678"/>
                    </a:lnTo>
                    <a:lnTo>
                      <a:pt x="2484" y="1617"/>
                    </a:lnTo>
                    <a:lnTo>
                      <a:pt x="2500" y="1556"/>
                    </a:lnTo>
                    <a:lnTo>
                      <a:pt x="2513" y="1493"/>
                    </a:lnTo>
                    <a:lnTo>
                      <a:pt x="2523" y="1428"/>
                    </a:lnTo>
                    <a:lnTo>
                      <a:pt x="2529" y="1362"/>
                    </a:lnTo>
                    <a:lnTo>
                      <a:pt x="2532" y="1296"/>
                    </a:lnTo>
                    <a:lnTo>
                      <a:pt x="2532" y="1228"/>
                    </a:lnTo>
                    <a:lnTo>
                      <a:pt x="2528" y="1157"/>
                    </a:lnTo>
                    <a:lnTo>
                      <a:pt x="2520" y="1087"/>
                    </a:lnTo>
                    <a:lnTo>
                      <a:pt x="2511" y="1029"/>
                    </a:lnTo>
                    <a:lnTo>
                      <a:pt x="2498" y="972"/>
                    </a:lnTo>
                    <a:lnTo>
                      <a:pt x="2484" y="915"/>
                    </a:lnTo>
                    <a:lnTo>
                      <a:pt x="2465" y="859"/>
                    </a:lnTo>
                    <a:lnTo>
                      <a:pt x="2445" y="803"/>
                    </a:lnTo>
                    <a:lnTo>
                      <a:pt x="2422" y="748"/>
                    </a:lnTo>
                    <a:lnTo>
                      <a:pt x="2396" y="695"/>
                    </a:lnTo>
                    <a:lnTo>
                      <a:pt x="2368" y="643"/>
                    </a:lnTo>
                    <a:lnTo>
                      <a:pt x="2337" y="592"/>
                    </a:lnTo>
                    <a:lnTo>
                      <a:pt x="2305" y="543"/>
                    </a:lnTo>
                    <a:lnTo>
                      <a:pt x="2269" y="494"/>
                    </a:lnTo>
                    <a:lnTo>
                      <a:pt x="2232" y="448"/>
                    </a:lnTo>
                    <a:lnTo>
                      <a:pt x="2192" y="404"/>
                    </a:lnTo>
                    <a:lnTo>
                      <a:pt x="2151" y="360"/>
                    </a:lnTo>
                    <a:lnTo>
                      <a:pt x="2108" y="319"/>
                    </a:lnTo>
                    <a:lnTo>
                      <a:pt x="2062" y="280"/>
                    </a:lnTo>
                    <a:lnTo>
                      <a:pt x="2014" y="243"/>
                    </a:lnTo>
                    <a:lnTo>
                      <a:pt x="1965" y="208"/>
                    </a:lnTo>
                    <a:lnTo>
                      <a:pt x="1914" y="176"/>
                    </a:lnTo>
                    <a:lnTo>
                      <a:pt x="1861" y="145"/>
                    </a:lnTo>
                    <a:lnTo>
                      <a:pt x="1807" y="118"/>
                    </a:lnTo>
                    <a:lnTo>
                      <a:pt x="1751" y="93"/>
                    </a:lnTo>
                    <a:lnTo>
                      <a:pt x="1693" y="71"/>
                    </a:lnTo>
                    <a:lnTo>
                      <a:pt x="1634" y="51"/>
                    </a:lnTo>
                    <a:lnTo>
                      <a:pt x="1574" y="35"/>
                    </a:lnTo>
                    <a:lnTo>
                      <a:pt x="1512" y="21"/>
                    </a:lnTo>
                    <a:lnTo>
                      <a:pt x="1449" y="11"/>
                    </a:lnTo>
                    <a:lnTo>
                      <a:pt x="1385" y="4"/>
                    </a:lnTo>
                    <a:lnTo>
                      <a:pt x="1320" y="0"/>
                    </a:lnTo>
                    <a:lnTo>
                      <a:pt x="1254" y="0"/>
                    </a:lnTo>
                    <a:lnTo>
                      <a:pt x="1187" y="3"/>
                    </a:lnTo>
                    <a:lnTo>
                      <a:pt x="1119" y="9"/>
                    </a:lnTo>
                    <a:close/>
                  </a:path>
                </a:pathLst>
              </a:custGeom>
              <a:solidFill>
                <a:srgbClr val="D9B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4800">
                  <a:solidFill>
                    <a:prstClr val="black"/>
                  </a:solidFill>
                </a:endParaRPr>
              </a:p>
            </p:txBody>
          </p:sp>
        </p:grpSp>
        <p:grpSp>
          <p:nvGrpSpPr>
            <p:cNvPr id="50" name="Group 49"/>
            <p:cNvGrpSpPr/>
            <p:nvPr/>
          </p:nvGrpSpPr>
          <p:grpSpPr>
            <a:xfrm>
              <a:off x="5626196" y="2478545"/>
              <a:ext cx="318935" cy="312270"/>
              <a:chOff x="1049721" y="1127590"/>
              <a:chExt cx="384936" cy="376892"/>
            </a:xfrm>
          </p:grpSpPr>
          <p:sp>
            <p:nvSpPr>
              <p:cNvPr id="51" name="Freeform 15"/>
              <p:cNvSpPr>
                <a:spLocks noEditPoints="1"/>
              </p:cNvSpPr>
              <p:nvPr/>
            </p:nvSpPr>
            <p:spPr bwMode="auto">
              <a:xfrm>
                <a:off x="1049721" y="1127590"/>
                <a:ext cx="232536" cy="224492"/>
              </a:xfrm>
              <a:custGeom>
                <a:avLst/>
                <a:gdLst>
                  <a:gd name="T0" fmla="*/ 2202 w 2792"/>
                  <a:gd name="T1" fmla="*/ 268 h 2826"/>
                  <a:gd name="T2" fmla="*/ 1966 w 2792"/>
                  <a:gd name="T3" fmla="*/ 93 h 2826"/>
                  <a:gd name="T4" fmla="*/ 1765 w 2792"/>
                  <a:gd name="T5" fmla="*/ 46 h 2826"/>
                  <a:gd name="T6" fmla="*/ 1549 w 2792"/>
                  <a:gd name="T7" fmla="*/ 286 h 2826"/>
                  <a:gd name="T8" fmla="*/ 1488 w 2792"/>
                  <a:gd name="T9" fmla="*/ 0 h 2826"/>
                  <a:gd name="T10" fmla="*/ 1286 w 2792"/>
                  <a:gd name="T11" fmla="*/ 16 h 2826"/>
                  <a:gd name="T12" fmla="*/ 999 w 2792"/>
                  <a:gd name="T13" fmla="*/ 55 h 2826"/>
                  <a:gd name="T14" fmla="*/ 808 w 2792"/>
                  <a:gd name="T15" fmla="*/ 119 h 2826"/>
                  <a:gd name="T16" fmla="*/ 860 w 2792"/>
                  <a:gd name="T17" fmla="*/ 396 h 2826"/>
                  <a:gd name="T18" fmla="*/ 541 w 2792"/>
                  <a:gd name="T19" fmla="*/ 270 h 2826"/>
                  <a:gd name="T20" fmla="*/ 393 w 2792"/>
                  <a:gd name="T21" fmla="*/ 415 h 2826"/>
                  <a:gd name="T22" fmla="*/ 489 w 2792"/>
                  <a:gd name="T23" fmla="*/ 700 h 2826"/>
                  <a:gd name="T24" fmla="*/ 231 w 2792"/>
                  <a:gd name="T25" fmla="*/ 637 h 2826"/>
                  <a:gd name="T26" fmla="*/ 129 w 2792"/>
                  <a:gd name="T27" fmla="*/ 814 h 2826"/>
                  <a:gd name="T28" fmla="*/ 19 w 2792"/>
                  <a:gd name="T29" fmla="*/ 1082 h 2826"/>
                  <a:gd name="T30" fmla="*/ 12 w 2792"/>
                  <a:gd name="T31" fmla="*/ 1288 h 2826"/>
                  <a:gd name="T32" fmla="*/ 241 w 2792"/>
                  <a:gd name="T33" fmla="*/ 1437 h 2826"/>
                  <a:gd name="T34" fmla="*/ 1 w 2792"/>
                  <a:gd name="T35" fmla="*/ 1564 h 2826"/>
                  <a:gd name="T36" fmla="*/ 38 w 2792"/>
                  <a:gd name="T37" fmla="*/ 1765 h 2826"/>
                  <a:gd name="T38" fmla="*/ 131 w 2792"/>
                  <a:gd name="T39" fmla="*/ 2050 h 2826"/>
                  <a:gd name="T40" fmla="*/ 270 w 2792"/>
                  <a:gd name="T41" fmla="*/ 2203 h 2826"/>
                  <a:gd name="T42" fmla="*/ 532 w 2792"/>
                  <a:gd name="T43" fmla="*/ 2166 h 2826"/>
                  <a:gd name="T44" fmla="*/ 415 w 2792"/>
                  <a:gd name="T45" fmla="*/ 2440 h 2826"/>
                  <a:gd name="T46" fmla="*/ 572 w 2792"/>
                  <a:gd name="T47" fmla="*/ 2569 h 2826"/>
                  <a:gd name="T48" fmla="*/ 822 w 2792"/>
                  <a:gd name="T49" fmla="*/ 2730 h 2826"/>
                  <a:gd name="T50" fmla="*/ 1023 w 2792"/>
                  <a:gd name="T51" fmla="*/ 2779 h 2826"/>
                  <a:gd name="T52" fmla="*/ 1213 w 2792"/>
                  <a:gd name="T53" fmla="*/ 2530 h 2826"/>
                  <a:gd name="T54" fmla="*/ 1297 w 2792"/>
                  <a:gd name="T55" fmla="*/ 2825 h 2826"/>
                  <a:gd name="T56" fmla="*/ 1502 w 2792"/>
                  <a:gd name="T57" fmla="*/ 2814 h 2826"/>
                  <a:gd name="T58" fmla="*/ 1679 w 2792"/>
                  <a:gd name="T59" fmla="*/ 2501 h 2826"/>
                  <a:gd name="T60" fmla="*/ 1953 w 2792"/>
                  <a:gd name="T61" fmla="*/ 2707 h 2826"/>
                  <a:gd name="T62" fmla="*/ 1916 w 2792"/>
                  <a:gd name="T63" fmla="*/ 2404 h 2826"/>
                  <a:gd name="T64" fmla="*/ 2224 w 2792"/>
                  <a:gd name="T65" fmla="*/ 2550 h 2826"/>
                  <a:gd name="T66" fmla="*/ 2370 w 2792"/>
                  <a:gd name="T67" fmla="*/ 2408 h 2826"/>
                  <a:gd name="T68" fmla="*/ 2577 w 2792"/>
                  <a:gd name="T69" fmla="*/ 2197 h 2826"/>
                  <a:gd name="T70" fmla="*/ 2654 w 2792"/>
                  <a:gd name="T71" fmla="*/ 2005 h 2826"/>
                  <a:gd name="T72" fmla="*/ 2437 w 2792"/>
                  <a:gd name="T73" fmla="*/ 1803 h 2826"/>
                  <a:gd name="T74" fmla="*/ 2780 w 2792"/>
                  <a:gd name="T75" fmla="*/ 1741 h 2826"/>
                  <a:gd name="T76" fmla="*/ 2774 w 2792"/>
                  <a:gd name="T77" fmla="*/ 1537 h 2826"/>
                  <a:gd name="T78" fmla="*/ 2502 w 2792"/>
                  <a:gd name="T79" fmla="*/ 1295 h 2826"/>
                  <a:gd name="T80" fmla="*/ 2792 w 2792"/>
                  <a:gd name="T81" fmla="*/ 1104 h 2826"/>
                  <a:gd name="T82" fmla="*/ 2454 w 2792"/>
                  <a:gd name="T83" fmla="*/ 1061 h 2826"/>
                  <a:gd name="T84" fmla="*/ 2658 w 2792"/>
                  <a:gd name="T85" fmla="*/ 820 h 2826"/>
                  <a:gd name="T86" fmla="*/ 2585 w 2792"/>
                  <a:gd name="T87" fmla="*/ 627 h 2826"/>
                  <a:gd name="T88" fmla="*/ 2204 w 2792"/>
                  <a:gd name="T89" fmla="*/ 634 h 2826"/>
                  <a:gd name="T90" fmla="*/ 1388 w 2792"/>
                  <a:gd name="T91" fmla="*/ 597 h 2826"/>
                  <a:gd name="T92" fmla="*/ 1774 w 2792"/>
                  <a:gd name="T93" fmla="*/ 695 h 2826"/>
                  <a:gd name="T94" fmla="*/ 2059 w 2792"/>
                  <a:gd name="T95" fmla="*/ 954 h 2826"/>
                  <a:gd name="T96" fmla="*/ 2192 w 2792"/>
                  <a:gd name="T97" fmla="*/ 1325 h 2826"/>
                  <a:gd name="T98" fmla="*/ 2134 w 2792"/>
                  <a:gd name="T99" fmla="*/ 1723 h 2826"/>
                  <a:gd name="T100" fmla="*/ 1903 w 2792"/>
                  <a:gd name="T101" fmla="*/ 2033 h 2826"/>
                  <a:gd name="T102" fmla="*/ 1550 w 2792"/>
                  <a:gd name="T103" fmla="*/ 2202 h 2826"/>
                  <a:gd name="T104" fmla="*/ 1147 w 2792"/>
                  <a:gd name="T105" fmla="*/ 2181 h 2826"/>
                  <a:gd name="T106" fmla="*/ 815 w 2792"/>
                  <a:gd name="T107" fmla="*/ 1980 h 2826"/>
                  <a:gd name="T108" fmla="*/ 615 w 2792"/>
                  <a:gd name="T109" fmla="*/ 1648 h 2826"/>
                  <a:gd name="T110" fmla="*/ 595 w 2792"/>
                  <a:gd name="T111" fmla="*/ 1244 h 2826"/>
                  <a:gd name="T112" fmla="*/ 763 w 2792"/>
                  <a:gd name="T113" fmla="*/ 892 h 2826"/>
                  <a:gd name="T114" fmla="*/ 1072 w 2792"/>
                  <a:gd name="T115" fmla="*/ 661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2" h="2826">
                    <a:moveTo>
                      <a:pt x="2372" y="371"/>
                    </a:moveTo>
                    <a:lnTo>
                      <a:pt x="2222" y="265"/>
                    </a:lnTo>
                    <a:lnTo>
                      <a:pt x="2220" y="263"/>
                    </a:lnTo>
                    <a:lnTo>
                      <a:pt x="2217" y="262"/>
                    </a:lnTo>
                    <a:lnTo>
                      <a:pt x="2214" y="262"/>
                    </a:lnTo>
                    <a:lnTo>
                      <a:pt x="2212" y="262"/>
                    </a:lnTo>
                    <a:lnTo>
                      <a:pt x="2209" y="263"/>
                    </a:lnTo>
                    <a:lnTo>
                      <a:pt x="2206" y="264"/>
                    </a:lnTo>
                    <a:lnTo>
                      <a:pt x="2204" y="266"/>
                    </a:lnTo>
                    <a:lnTo>
                      <a:pt x="2202" y="268"/>
                    </a:lnTo>
                    <a:lnTo>
                      <a:pt x="2043" y="491"/>
                    </a:lnTo>
                    <a:lnTo>
                      <a:pt x="2007" y="466"/>
                    </a:lnTo>
                    <a:lnTo>
                      <a:pt x="1970" y="443"/>
                    </a:lnTo>
                    <a:lnTo>
                      <a:pt x="1933" y="421"/>
                    </a:lnTo>
                    <a:lnTo>
                      <a:pt x="1895" y="399"/>
                    </a:lnTo>
                    <a:lnTo>
                      <a:pt x="1968" y="104"/>
                    </a:lnTo>
                    <a:lnTo>
                      <a:pt x="1968" y="101"/>
                    </a:lnTo>
                    <a:lnTo>
                      <a:pt x="1968" y="98"/>
                    </a:lnTo>
                    <a:lnTo>
                      <a:pt x="1967" y="96"/>
                    </a:lnTo>
                    <a:lnTo>
                      <a:pt x="1966" y="93"/>
                    </a:lnTo>
                    <a:lnTo>
                      <a:pt x="1964" y="91"/>
                    </a:lnTo>
                    <a:lnTo>
                      <a:pt x="1962" y="89"/>
                    </a:lnTo>
                    <a:lnTo>
                      <a:pt x="1960" y="88"/>
                    </a:lnTo>
                    <a:lnTo>
                      <a:pt x="1957" y="87"/>
                    </a:lnTo>
                    <a:lnTo>
                      <a:pt x="1779" y="43"/>
                    </a:lnTo>
                    <a:lnTo>
                      <a:pt x="1776" y="42"/>
                    </a:lnTo>
                    <a:lnTo>
                      <a:pt x="1773" y="43"/>
                    </a:lnTo>
                    <a:lnTo>
                      <a:pt x="1770" y="43"/>
                    </a:lnTo>
                    <a:lnTo>
                      <a:pt x="1767" y="45"/>
                    </a:lnTo>
                    <a:lnTo>
                      <a:pt x="1765" y="46"/>
                    </a:lnTo>
                    <a:lnTo>
                      <a:pt x="1763" y="48"/>
                    </a:lnTo>
                    <a:lnTo>
                      <a:pt x="1761" y="51"/>
                    </a:lnTo>
                    <a:lnTo>
                      <a:pt x="1760" y="54"/>
                    </a:lnTo>
                    <a:lnTo>
                      <a:pt x="1695" y="320"/>
                    </a:lnTo>
                    <a:lnTo>
                      <a:pt x="1672" y="313"/>
                    </a:lnTo>
                    <a:lnTo>
                      <a:pt x="1647" y="306"/>
                    </a:lnTo>
                    <a:lnTo>
                      <a:pt x="1623" y="300"/>
                    </a:lnTo>
                    <a:lnTo>
                      <a:pt x="1599" y="295"/>
                    </a:lnTo>
                    <a:lnTo>
                      <a:pt x="1575" y="291"/>
                    </a:lnTo>
                    <a:lnTo>
                      <a:pt x="1549" y="286"/>
                    </a:lnTo>
                    <a:lnTo>
                      <a:pt x="1525" y="283"/>
                    </a:lnTo>
                    <a:lnTo>
                      <a:pt x="1500" y="280"/>
                    </a:lnTo>
                    <a:lnTo>
                      <a:pt x="1500" y="16"/>
                    </a:lnTo>
                    <a:lnTo>
                      <a:pt x="1499" y="13"/>
                    </a:lnTo>
                    <a:lnTo>
                      <a:pt x="1499" y="10"/>
                    </a:lnTo>
                    <a:lnTo>
                      <a:pt x="1497" y="7"/>
                    </a:lnTo>
                    <a:lnTo>
                      <a:pt x="1496" y="4"/>
                    </a:lnTo>
                    <a:lnTo>
                      <a:pt x="1493" y="3"/>
                    </a:lnTo>
                    <a:lnTo>
                      <a:pt x="1491" y="1"/>
                    </a:lnTo>
                    <a:lnTo>
                      <a:pt x="1488" y="0"/>
                    </a:lnTo>
                    <a:lnTo>
                      <a:pt x="1485" y="0"/>
                    </a:lnTo>
                    <a:lnTo>
                      <a:pt x="1301" y="0"/>
                    </a:lnTo>
                    <a:lnTo>
                      <a:pt x="1298" y="0"/>
                    </a:lnTo>
                    <a:lnTo>
                      <a:pt x="1295" y="1"/>
                    </a:lnTo>
                    <a:lnTo>
                      <a:pt x="1293" y="3"/>
                    </a:lnTo>
                    <a:lnTo>
                      <a:pt x="1291" y="4"/>
                    </a:lnTo>
                    <a:lnTo>
                      <a:pt x="1289" y="7"/>
                    </a:lnTo>
                    <a:lnTo>
                      <a:pt x="1287" y="10"/>
                    </a:lnTo>
                    <a:lnTo>
                      <a:pt x="1287" y="13"/>
                    </a:lnTo>
                    <a:lnTo>
                      <a:pt x="1286" y="16"/>
                    </a:lnTo>
                    <a:lnTo>
                      <a:pt x="1286" y="276"/>
                    </a:lnTo>
                    <a:lnTo>
                      <a:pt x="1263" y="278"/>
                    </a:lnTo>
                    <a:lnTo>
                      <a:pt x="1240" y="281"/>
                    </a:lnTo>
                    <a:lnTo>
                      <a:pt x="1216" y="284"/>
                    </a:lnTo>
                    <a:lnTo>
                      <a:pt x="1193" y="287"/>
                    </a:lnTo>
                    <a:lnTo>
                      <a:pt x="1171" y="291"/>
                    </a:lnTo>
                    <a:lnTo>
                      <a:pt x="1148" y="296"/>
                    </a:lnTo>
                    <a:lnTo>
                      <a:pt x="1126" y="300"/>
                    </a:lnTo>
                    <a:lnTo>
                      <a:pt x="1103" y="305"/>
                    </a:lnTo>
                    <a:lnTo>
                      <a:pt x="999" y="55"/>
                    </a:lnTo>
                    <a:lnTo>
                      <a:pt x="998" y="52"/>
                    </a:lnTo>
                    <a:lnTo>
                      <a:pt x="996" y="50"/>
                    </a:lnTo>
                    <a:lnTo>
                      <a:pt x="994" y="48"/>
                    </a:lnTo>
                    <a:lnTo>
                      <a:pt x="991" y="47"/>
                    </a:lnTo>
                    <a:lnTo>
                      <a:pt x="988" y="46"/>
                    </a:lnTo>
                    <a:lnTo>
                      <a:pt x="986" y="46"/>
                    </a:lnTo>
                    <a:lnTo>
                      <a:pt x="983" y="46"/>
                    </a:lnTo>
                    <a:lnTo>
                      <a:pt x="980" y="47"/>
                    </a:lnTo>
                    <a:lnTo>
                      <a:pt x="811" y="118"/>
                    </a:lnTo>
                    <a:lnTo>
                      <a:pt x="808" y="119"/>
                    </a:lnTo>
                    <a:lnTo>
                      <a:pt x="806" y="121"/>
                    </a:lnTo>
                    <a:lnTo>
                      <a:pt x="804" y="123"/>
                    </a:lnTo>
                    <a:lnTo>
                      <a:pt x="803" y="126"/>
                    </a:lnTo>
                    <a:lnTo>
                      <a:pt x="802" y="128"/>
                    </a:lnTo>
                    <a:lnTo>
                      <a:pt x="802" y="131"/>
                    </a:lnTo>
                    <a:lnTo>
                      <a:pt x="802" y="134"/>
                    </a:lnTo>
                    <a:lnTo>
                      <a:pt x="803" y="137"/>
                    </a:lnTo>
                    <a:lnTo>
                      <a:pt x="901" y="376"/>
                    </a:lnTo>
                    <a:lnTo>
                      <a:pt x="880" y="386"/>
                    </a:lnTo>
                    <a:lnTo>
                      <a:pt x="860" y="396"/>
                    </a:lnTo>
                    <a:lnTo>
                      <a:pt x="839" y="408"/>
                    </a:lnTo>
                    <a:lnTo>
                      <a:pt x="819" y="419"/>
                    </a:lnTo>
                    <a:lnTo>
                      <a:pt x="798" y="431"/>
                    </a:lnTo>
                    <a:lnTo>
                      <a:pt x="779" y="442"/>
                    </a:lnTo>
                    <a:lnTo>
                      <a:pt x="760" y="455"/>
                    </a:lnTo>
                    <a:lnTo>
                      <a:pt x="741" y="467"/>
                    </a:lnTo>
                    <a:lnTo>
                      <a:pt x="548" y="274"/>
                    </a:lnTo>
                    <a:lnTo>
                      <a:pt x="546" y="272"/>
                    </a:lnTo>
                    <a:lnTo>
                      <a:pt x="543" y="271"/>
                    </a:lnTo>
                    <a:lnTo>
                      <a:pt x="541" y="270"/>
                    </a:lnTo>
                    <a:lnTo>
                      <a:pt x="538" y="270"/>
                    </a:lnTo>
                    <a:lnTo>
                      <a:pt x="535" y="270"/>
                    </a:lnTo>
                    <a:lnTo>
                      <a:pt x="532" y="271"/>
                    </a:lnTo>
                    <a:lnTo>
                      <a:pt x="530" y="272"/>
                    </a:lnTo>
                    <a:lnTo>
                      <a:pt x="528" y="274"/>
                    </a:lnTo>
                    <a:lnTo>
                      <a:pt x="397" y="404"/>
                    </a:lnTo>
                    <a:lnTo>
                      <a:pt x="396" y="407"/>
                    </a:lnTo>
                    <a:lnTo>
                      <a:pt x="394" y="410"/>
                    </a:lnTo>
                    <a:lnTo>
                      <a:pt x="393" y="412"/>
                    </a:lnTo>
                    <a:lnTo>
                      <a:pt x="393" y="415"/>
                    </a:lnTo>
                    <a:lnTo>
                      <a:pt x="393" y="418"/>
                    </a:lnTo>
                    <a:lnTo>
                      <a:pt x="394" y="421"/>
                    </a:lnTo>
                    <a:lnTo>
                      <a:pt x="396" y="423"/>
                    </a:lnTo>
                    <a:lnTo>
                      <a:pt x="397" y="425"/>
                    </a:lnTo>
                    <a:lnTo>
                      <a:pt x="575" y="603"/>
                    </a:lnTo>
                    <a:lnTo>
                      <a:pt x="557" y="623"/>
                    </a:lnTo>
                    <a:lnTo>
                      <a:pt x="539" y="641"/>
                    </a:lnTo>
                    <a:lnTo>
                      <a:pt x="522" y="660"/>
                    </a:lnTo>
                    <a:lnTo>
                      <a:pt x="505" y="680"/>
                    </a:lnTo>
                    <a:lnTo>
                      <a:pt x="489" y="700"/>
                    </a:lnTo>
                    <a:lnTo>
                      <a:pt x="472" y="721"/>
                    </a:lnTo>
                    <a:lnTo>
                      <a:pt x="457" y="742"/>
                    </a:lnTo>
                    <a:lnTo>
                      <a:pt x="442" y="763"/>
                    </a:lnTo>
                    <a:lnTo>
                      <a:pt x="247" y="636"/>
                    </a:lnTo>
                    <a:lnTo>
                      <a:pt x="245" y="635"/>
                    </a:lnTo>
                    <a:lnTo>
                      <a:pt x="242" y="634"/>
                    </a:lnTo>
                    <a:lnTo>
                      <a:pt x="239" y="634"/>
                    </a:lnTo>
                    <a:lnTo>
                      <a:pt x="236" y="634"/>
                    </a:lnTo>
                    <a:lnTo>
                      <a:pt x="234" y="635"/>
                    </a:lnTo>
                    <a:lnTo>
                      <a:pt x="231" y="637"/>
                    </a:lnTo>
                    <a:lnTo>
                      <a:pt x="229" y="638"/>
                    </a:lnTo>
                    <a:lnTo>
                      <a:pt x="227" y="641"/>
                    </a:lnTo>
                    <a:lnTo>
                      <a:pt x="127" y="794"/>
                    </a:lnTo>
                    <a:lnTo>
                      <a:pt x="125" y="797"/>
                    </a:lnTo>
                    <a:lnTo>
                      <a:pt x="124" y="800"/>
                    </a:lnTo>
                    <a:lnTo>
                      <a:pt x="124" y="804"/>
                    </a:lnTo>
                    <a:lnTo>
                      <a:pt x="125" y="806"/>
                    </a:lnTo>
                    <a:lnTo>
                      <a:pt x="125" y="809"/>
                    </a:lnTo>
                    <a:lnTo>
                      <a:pt x="127" y="812"/>
                    </a:lnTo>
                    <a:lnTo>
                      <a:pt x="129" y="814"/>
                    </a:lnTo>
                    <a:lnTo>
                      <a:pt x="131" y="816"/>
                    </a:lnTo>
                    <a:lnTo>
                      <a:pt x="337" y="950"/>
                    </a:lnTo>
                    <a:lnTo>
                      <a:pt x="323" y="983"/>
                    </a:lnTo>
                    <a:lnTo>
                      <a:pt x="310" y="1017"/>
                    </a:lnTo>
                    <a:lnTo>
                      <a:pt x="299" y="1051"/>
                    </a:lnTo>
                    <a:lnTo>
                      <a:pt x="288" y="1086"/>
                    </a:lnTo>
                    <a:lnTo>
                      <a:pt x="28" y="1079"/>
                    </a:lnTo>
                    <a:lnTo>
                      <a:pt x="25" y="1080"/>
                    </a:lnTo>
                    <a:lnTo>
                      <a:pt x="22" y="1080"/>
                    </a:lnTo>
                    <a:lnTo>
                      <a:pt x="19" y="1082"/>
                    </a:lnTo>
                    <a:lnTo>
                      <a:pt x="17" y="1083"/>
                    </a:lnTo>
                    <a:lnTo>
                      <a:pt x="15" y="1085"/>
                    </a:lnTo>
                    <a:lnTo>
                      <a:pt x="14" y="1088"/>
                    </a:lnTo>
                    <a:lnTo>
                      <a:pt x="13" y="1091"/>
                    </a:lnTo>
                    <a:lnTo>
                      <a:pt x="13" y="1094"/>
                    </a:lnTo>
                    <a:lnTo>
                      <a:pt x="8" y="1278"/>
                    </a:lnTo>
                    <a:lnTo>
                      <a:pt x="8" y="1281"/>
                    </a:lnTo>
                    <a:lnTo>
                      <a:pt x="9" y="1284"/>
                    </a:lnTo>
                    <a:lnTo>
                      <a:pt x="10" y="1286"/>
                    </a:lnTo>
                    <a:lnTo>
                      <a:pt x="12" y="1288"/>
                    </a:lnTo>
                    <a:lnTo>
                      <a:pt x="14" y="1290"/>
                    </a:lnTo>
                    <a:lnTo>
                      <a:pt x="17" y="1291"/>
                    </a:lnTo>
                    <a:lnTo>
                      <a:pt x="19" y="1292"/>
                    </a:lnTo>
                    <a:lnTo>
                      <a:pt x="22" y="1293"/>
                    </a:lnTo>
                    <a:lnTo>
                      <a:pt x="246" y="1299"/>
                    </a:lnTo>
                    <a:lnTo>
                      <a:pt x="244" y="1326"/>
                    </a:lnTo>
                    <a:lnTo>
                      <a:pt x="242" y="1353"/>
                    </a:lnTo>
                    <a:lnTo>
                      <a:pt x="241" y="1380"/>
                    </a:lnTo>
                    <a:lnTo>
                      <a:pt x="241" y="1408"/>
                    </a:lnTo>
                    <a:lnTo>
                      <a:pt x="241" y="1437"/>
                    </a:lnTo>
                    <a:lnTo>
                      <a:pt x="242" y="1465"/>
                    </a:lnTo>
                    <a:lnTo>
                      <a:pt x="244" y="1494"/>
                    </a:lnTo>
                    <a:lnTo>
                      <a:pt x="247" y="1523"/>
                    </a:lnTo>
                    <a:lnTo>
                      <a:pt x="13" y="1554"/>
                    </a:lnTo>
                    <a:lnTo>
                      <a:pt x="10" y="1554"/>
                    </a:lnTo>
                    <a:lnTo>
                      <a:pt x="7" y="1556"/>
                    </a:lnTo>
                    <a:lnTo>
                      <a:pt x="5" y="1557"/>
                    </a:lnTo>
                    <a:lnTo>
                      <a:pt x="3" y="1559"/>
                    </a:lnTo>
                    <a:lnTo>
                      <a:pt x="2" y="1562"/>
                    </a:lnTo>
                    <a:lnTo>
                      <a:pt x="1" y="1564"/>
                    </a:lnTo>
                    <a:lnTo>
                      <a:pt x="0" y="1567"/>
                    </a:lnTo>
                    <a:lnTo>
                      <a:pt x="0" y="1570"/>
                    </a:lnTo>
                    <a:lnTo>
                      <a:pt x="24" y="1753"/>
                    </a:lnTo>
                    <a:lnTo>
                      <a:pt x="25" y="1756"/>
                    </a:lnTo>
                    <a:lnTo>
                      <a:pt x="26" y="1758"/>
                    </a:lnTo>
                    <a:lnTo>
                      <a:pt x="28" y="1760"/>
                    </a:lnTo>
                    <a:lnTo>
                      <a:pt x="30" y="1762"/>
                    </a:lnTo>
                    <a:lnTo>
                      <a:pt x="32" y="1764"/>
                    </a:lnTo>
                    <a:lnTo>
                      <a:pt x="35" y="1765"/>
                    </a:lnTo>
                    <a:lnTo>
                      <a:pt x="38" y="1765"/>
                    </a:lnTo>
                    <a:lnTo>
                      <a:pt x="41" y="1765"/>
                    </a:lnTo>
                    <a:lnTo>
                      <a:pt x="289" y="1733"/>
                    </a:lnTo>
                    <a:lnTo>
                      <a:pt x="299" y="1764"/>
                    </a:lnTo>
                    <a:lnTo>
                      <a:pt x="310" y="1797"/>
                    </a:lnTo>
                    <a:lnTo>
                      <a:pt x="321" y="1827"/>
                    </a:lnTo>
                    <a:lnTo>
                      <a:pt x="334" y="1858"/>
                    </a:lnTo>
                    <a:lnTo>
                      <a:pt x="135" y="2042"/>
                    </a:lnTo>
                    <a:lnTo>
                      <a:pt x="133" y="2044"/>
                    </a:lnTo>
                    <a:lnTo>
                      <a:pt x="132" y="2047"/>
                    </a:lnTo>
                    <a:lnTo>
                      <a:pt x="131" y="2050"/>
                    </a:lnTo>
                    <a:lnTo>
                      <a:pt x="130" y="2052"/>
                    </a:lnTo>
                    <a:lnTo>
                      <a:pt x="130" y="2055"/>
                    </a:lnTo>
                    <a:lnTo>
                      <a:pt x="131" y="2058"/>
                    </a:lnTo>
                    <a:lnTo>
                      <a:pt x="132" y="2060"/>
                    </a:lnTo>
                    <a:lnTo>
                      <a:pt x="134" y="2063"/>
                    </a:lnTo>
                    <a:lnTo>
                      <a:pt x="259" y="2199"/>
                    </a:lnTo>
                    <a:lnTo>
                      <a:pt x="261" y="2201"/>
                    </a:lnTo>
                    <a:lnTo>
                      <a:pt x="265" y="2202"/>
                    </a:lnTo>
                    <a:lnTo>
                      <a:pt x="267" y="2203"/>
                    </a:lnTo>
                    <a:lnTo>
                      <a:pt x="270" y="2203"/>
                    </a:lnTo>
                    <a:lnTo>
                      <a:pt x="273" y="2203"/>
                    </a:lnTo>
                    <a:lnTo>
                      <a:pt x="276" y="2202"/>
                    </a:lnTo>
                    <a:lnTo>
                      <a:pt x="278" y="2201"/>
                    </a:lnTo>
                    <a:lnTo>
                      <a:pt x="281" y="2199"/>
                    </a:lnTo>
                    <a:lnTo>
                      <a:pt x="441" y="2050"/>
                    </a:lnTo>
                    <a:lnTo>
                      <a:pt x="457" y="2074"/>
                    </a:lnTo>
                    <a:lnTo>
                      <a:pt x="475" y="2098"/>
                    </a:lnTo>
                    <a:lnTo>
                      <a:pt x="494" y="2121"/>
                    </a:lnTo>
                    <a:lnTo>
                      <a:pt x="513" y="2144"/>
                    </a:lnTo>
                    <a:lnTo>
                      <a:pt x="532" y="2166"/>
                    </a:lnTo>
                    <a:lnTo>
                      <a:pt x="552" y="2187"/>
                    </a:lnTo>
                    <a:lnTo>
                      <a:pt x="572" y="2209"/>
                    </a:lnTo>
                    <a:lnTo>
                      <a:pt x="594" y="2229"/>
                    </a:lnTo>
                    <a:lnTo>
                      <a:pt x="417" y="2424"/>
                    </a:lnTo>
                    <a:lnTo>
                      <a:pt x="415" y="2427"/>
                    </a:lnTo>
                    <a:lnTo>
                      <a:pt x="414" y="2429"/>
                    </a:lnTo>
                    <a:lnTo>
                      <a:pt x="413" y="2432"/>
                    </a:lnTo>
                    <a:lnTo>
                      <a:pt x="413" y="2435"/>
                    </a:lnTo>
                    <a:lnTo>
                      <a:pt x="414" y="2438"/>
                    </a:lnTo>
                    <a:lnTo>
                      <a:pt x="415" y="2440"/>
                    </a:lnTo>
                    <a:lnTo>
                      <a:pt x="416" y="2443"/>
                    </a:lnTo>
                    <a:lnTo>
                      <a:pt x="418" y="2445"/>
                    </a:lnTo>
                    <a:lnTo>
                      <a:pt x="554" y="2568"/>
                    </a:lnTo>
                    <a:lnTo>
                      <a:pt x="556" y="2570"/>
                    </a:lnTo>
                    <a:lnTo>
                      <a:pt x="559" y="2571"/>
                    </a:lnTo>
                    <a:lnTo>
                      <a:pt x="562" y="2572"/>
                    </a:lnTo>
                    <a:lnTo>
                      <a:pt x="565" y="2572"/>
                    </a:lnTo>
                    <a:lnTo>
                      <a:pt x="567" y="2572"/>
                    </a:lnTo>
                    <a:lnTo>
                      <a:pt x="570" y="2571"/>
                    </a:lnTo>
                    <a:lnTo>
                      <a:pt x="572" y="2569"/>
                    </a:lnTo>
                    <a:lnTo>
                      <a:pt x="575" y="2567"/>
                    </a:lnTo>
                    <a:lnTo>
                      <a:pt x="761" y="2361"/>
                    </a:lnTo>
                    <a:lnTo>
                      <a:pt x="792" y="2380"/>
                    </a:lnTo>
                    <a:lnTo>
                      <a:pt x="825" y="2400"/>
                    </a:lnTo>
                    <a:lnTo>
                      <a:pt x="857" y="2417"/>
                    </a:lnTo>
                    <a:lnTo>
                      <a:pt x="889" y="2433"/>
                    </a:lnTo>
                    <a:lnTo>
                      <a:pt x="822" y="2722"/>
                    </a:lnTo>
                    <a:lnTo>
                      <a:pt x="821" y="2724"/>
                    </a:lnTo>
                    <a:lnTo>
                      <a:pt x="821" y="2727"/>
                    </a:lnTo>
                    <a:lnTo>
                      <a:pt x="822" y="2730"/>
                    </a:lnTo>
                    <a:lnTo>
                      <a:pt x="823" y="2733"/>
                    </a:lnTo>
                    <a:lnTo>
                      <a:pt x="825" y="2735"/>
                    </a:lnTo>
                    <a:lnTo>
                      <a:pt x="827" y="2737"/>
                    </a:lnTo>
                    <a:lnTo>
                      <a:pt x="830" y="2738"/>
                    </a:lnTo>
                    <a:lnTo>
                      <a:pt x="832" y="2739"/>
                    </a:lnTo>
                    <a:lnTo>
                      <a:pt x="1011" y="2781"/>
                    </a:lnTo>
                    <a:lnTo>
                      <a:pt x="1014" y="2781"/>
                    </a:lnTo>
                    <a:lnTo>
                      <a:pt x="1018" y="2781"/>
                    </a:lnTo>
                    <a:lnTo>
                      <a:pt x="1020" y="2780"/>
                    </a:lnTo>
                    <a:lnTo>
                      <a:pt x="1023" y="2779"/>
                    </a:lnTo>
                    <a:lnTo>
                      <a:pt x="1025" y="2778"/>
                    </a:lnTo>
                    <a:lnTo>
                      <a:pt x="1027" y="2775"/>
                    </a:lnTo>
                    <a:lnTo>
                      <a:pt x="1028" y="2773"/>
                    </a:lnTo>
                    <a:lnTo>
                      <a:pt x="1029" y="2770"/>
                    </a:lnTo>
                    <a:lnTo>
                      <a:pt x="1091" y="2506"/>
                    </a:lnTo>
                    <a:lnTo>
                      <a:pt x="1115" y="2512"/>
                    </a:lnTo>
                    <a:lnTo>
                      <a:pt x="1140" y="2518"/>
                    </a:lnTo>
                    <a:lnTo>
                      <a:pt x="1164" y="2522"/>
                    </a:lnTo>
                    <a:lnTo>
                      <a:pt x="1188" y="2527"/>
                    </a:lnTo>
                    <a:lnTo>
                      <a:pt x="1213" y="2530"/>
                    </a:lnTo>
                    <a:lnTo>
                      <a:pt x="1239" y="2534"/>
                    </a:lnTo>
                    <a:lnTo>
                      <a:pt x="1263" y="2536"/>
                    </a:lnTo>
                    <a:lnTo>
                      <a:pt x="1288" y="2539"/>
                    </a:lnTo>
                    <a:lnTo>
                      <a:pt x="1288" y="2811"/>
                    </a:lnTo>
                    <a:lnTo>
                      <a:pt x="1289" y="2814"/>
                    </a:lnTo>
                    <a:lnTo>
                      <a:pt x="1290" y="2817"/>
                    </a:lnTo>
                    <a:lnTo>
                      <a:pt x="1291" y="2819"/>
                    </a:lnTo>
                    <a:lnTo>
                      <a:pt x="1293" y="2821"/>
                    </a:lnTo>
                    <a:lnTo>
                      <a:pt x="1295" y="2823"/>
                    </a:lnTo>
                    <a:lnTo>
                      <a:pt x="1297" y="2825"/>
                    </a:lnTo>
                    <a:lnTo>
                      <a:pt x="1300" y="2825"/>
                    </a:lnTo>
                    <a:lnTo>
                      <a:pt x="1303" y="2826"/>
                    </a:lnTo>
                    <a:lnTo>
                      <a:pt x="1487" y="2826"/>
                    </a:lnTo>
                    <a:lnTo>
                      <a:pt x="1490" y="2825"/>
                    </a:lnTo>
                    <a:lnTo>
                      <a:pt x="1493" y="2825"/>
                    </a:lnTo>
                    <a:lnTo>
                      <a:pt x="1495" y="2823"/>
                    </a:lnTo>
                    <a:lnTo>
                      <a:pt x="1498" y="2821"/>
                    </a:lnTo>
                    <a:lnTo>
                      <a:pt x="1499" y="2819"/>
                    </a:lnTo>
                    <a:lnTo>
                      <a:pt x="1501" y="2817"/>
                    </a:lnTo>
                    <a:lnTo>
                      <a:pt x="1502" y="2814"/>
                    </a:lnTo>
                    <a:lnTo>
                      <a:pt x="1502" y="2811"/>
                    </a:lnTo>
                    <a:lnTo>
                      <a:pt x="1502" y="2535"/>
                    </a:lnTo>
                    <a:lnTo>
                      <a:pt x="1524" y="2532"/>
                    </a:lnTo>
                    <a:lnTo>
                      <a:pt x="1547" y="2529"/>
                    </a:lnTo>
                    <a:lnTo>
                      <a:pt x="1570" y="2525"/>
                    </a:lnTo>
                    <a:lnTo>
                      <a:pt x="1592" y="2521"/>
                    </a:lnTo>
                    <a:lnTo>
                      <a:pt x="1613" y="2517"/>
                    </a:lnTo>
                    <a:lnTo>
                      <a:pt x="1635" y="2512"/>
                    </a:lnTo>
                    <a:lnTo>
                      <a:pt x="1657" y="2507"/>
                    </a:lnTo>
                    <a:lnTo>
                      <a:pt x="1679" y="2501"/>
                    </a:lnTo>
                    <a:lnTo>
                      <a:pt x="1759" y="2753"/>
                    </a:lnTo>
                    <a:lnTo>
                      <a:pt x="1761" y="2756"/>
                    </a:lnTo>
                    <a:lnTo>
                      <a:pt x="1762" y="2758"/>
                    </a:lnTo>
                    <a:lnTo>
                      <a:pt x="1764" y="2760"/>
                    </a:lnTo>
                    <a:lnTo>
                      <a:pt x="1767" y="2762"/>
                    </a:lnTo>
                    <a:lnTo>
                      <a:pt x="1770" y="2763"/>
                    </a:lnTo>
                    <a:lnTo>
                      <a:pt x="1773" y="2763"/>
                    </a:lnTo>
                    <a:lnTo>
                      <a:pt x="1776" y="2763"/>
                    </a:lnTo>
                    <a:lnTo>
                      <a:pt x="1779" y="2763"/>
                    </a:lnTo>
                    <a:lnTo>
                      <a:pt x="1953" y="2707"/>
                    </a:lnTo>
                    <a:lnTo>
                      <a:pt x="1956" y="2706"/>
                    </a:lnTo>
                    <a:lnTo>
                      <a:pt x="1958" y="2704"/>
                    </a:lnTo>
                    <a:lnTo>
                      <a:pt x="1960" y="2702"/>
                    </a:lnTo>
                    <a:lnTo>
                      <a:pt x="1962" y="2700"/>
                    </a:lnTo>
                    <a:lnTo>
                      <a:pt x="1963" y="2697"/>
                    </a:lnTo>
                    <a:lnTo>
                      <a:pt x="1963" y="2694"/>
                    </a:lnTo>
                    <a:lnTo>
                      <a:pt x="1963" y="2692"/>
                    </a:lnTo>
                    <a:lnTo>
                      <a:pt x="1963" y="2689"/>
                    </a:lnTo>
                    <a:lnTo>
                      <a:pt x="1879" y="2424"/>
                    </a:lnTo>
                    <a:lnTo>
                      <a:pt x="1916" y="2404"/>
                    </a:lnTo>
                    <a:lnTo>
                      <a:pt x="1953" y="2382"/>
                    </a:lnTo>
                    <a:lnTo>
                      <a:pt x="1990" y="2360"/>
                    </a:lnTo>
                    <a:lnTo>
                      <a:pt x="2025" y="2336"/>
                    </a:lnTo>
                    <a:lnTo>
                      <a:pt x="2208" y="2546"/>
                    </a:lnTo>
                    <a:lnTo>
                      <a:pt x="2211" y="2548"/>
                    </a:lnTo>
                    <a:lnTo>
                      <a:pt x="2213" y="2550"/>
                    </a:lnTo>
                    <a:lnTo>
                      <a:pt x="2216" y="2551"/>
                    </a:lnTo>
                    <a:lnTo>
                      <a:pt x="2218" y="2551"/>
                    </a:lnTo>
                    <a:lnTo>
                      <a:pt x="2221" y="2551"/>
                    </a:lnTo>
                    <a:lnTo>
                      <a:pt x="2224" y="2550"/>
                    </a:lnTo>
                    <a:lnTo>
                      <a:pt x="2227" y="2549"/>
                    </a:lnTo>
                    <a:lnTo>
                      <a:pt x="2229" y="2548"/>
                    </a:lnTo>
                    <a:lnTo>
                      <a:pt x="2367" y="2427"/>
                    </a:lnTo>
                    <a:lnTo>
                      <a:pt x="2369" y="2424"/>
                    </a:lnTo>
                    <a:lnTo>
                      <a:pt x="2371" y="2422"/>
                    </a:lnTo>
                    <a:lnTo>
                      <a:pt x="2372" y="2419"/>
                    </a:lnTo>
                    <a:lnTo>
                      <a:pt x="2372" y="2417"/>
                    </a:lnTo>
                    <a:lnTo>
                      <a:pt x="2372" y="2414"/>
                    </a:lnTo>
                    <a:lnTo>
                      <a:pt x="2372" y="2411"/>
                    </a:lnTo>
                    <a:lnTo>
                      <a:pt x="2370" y="2408"/>
                    </a:lnTo>
                    <a:lnTo>
                      <a:pt x="2369" y="2406"/>
                    </a:lnTo>
                    <a:lnTo>
                      <a:pt x="2187" y="2198"/>
                    </a:lnTo>
                    <a:lnTo>
                      <a:pt x="2213" y="2170"/>
                    </a:lnTo>
                    <a:lnTo>
                      <a:pt x="2238" y="2143"/>
                    </a:lnTo>
                    <a:lnTo>
                      <a:pt x="2261" y="2114"/>
                    </a:lnTo>
                    <a:lnTo>
                      <a:pt x="2284" y="2084"/>
                    </a:lnTo>
                    <a:lnTo>
                      <a:pt x="2568" y="2196"/>
                    </a:lnTo>
                    <a:lnTo>
                      <a:pt x="2571" y="2197"/>
                    </a:lnTo>
                    <a:lnTo>
                      <a:pt x="2574" y="2197"/>
                    </a:lnTo>
                    <a:lnTo>
                      <a:pt x="2577" y="2197"/>
                    </a:lnTo>
                    <a:lnTo>
                      <a:pt x="2579" y="2196"/>
                    </a:lnTo>
                    <a:lnTo>
                      <a:pt x="2582" y="2194"/>
                    </a:lnTo>
                    <a:lnTo>
                      <a:pt x="2584" y="2193"/>
                    </a:lnTo>
                    <a:lnTo>
                      <a:pt x="2586" y="2190"/>
                    </a:lnTo>
                    <a:lnTo>
                      <a:pt x="2587" y="2187"/>
                    </a:lnTo>
                    <a:lnTo>
                      <a:pt x="2655" y="2016"/>
                    </a:lnTo>
                    <a:lnTo>
                      <a:pt x="2655" y="2013"/>
                    </a:lnTo>
                    <a:lnTo>
                      <a:pt x="2656" y="2010"/>
                    </a:lnTo>
                    <a:lnTo>
                      <a:pt x="2655" y="2008"/>
                    </a:lnTo>
                    <a:lnTo>
                      <a:pt x="2654" y="2005"/>
                    </a:lnTo>
                    <a:lnTo>
                      <a:pt x="2653" y="2003"/>
                    </a:lnTo>
                    <a:lnTo>
                      <a:pt x="2651" y="2000"/>
                    </a:lnTo>
                    <a:lnTo>
                      <a:pt x="2649" y="1999"/>
                    </a:lnTo>
                    <a:lnTo>
                      <a:pt x="2646" y="1997"/>
                    </a:lnTo>
                    <a:lnTo>
                      <a:pt x="2396" y="1899"/>
                    </a:lnTo>
                    <a:lnTo>
                      <a:pt x="2405" y="1880"/>
                    </a:lnTo>
                    <a:lnTo>
                      <a:pt x="2413" y="1861"/>
                    </a:lnTo>
                    <a:lnTo>
                      <a:pt x="2422" y="1842"/>
                    </a:lnTo>
                    <a:lnTo>
                      <a:pt x="2430" y="1823"/>
                    </a:lnTo>
                    <a:lnTo>
                      <a:pt x="2437" y="1803"/>
                    </a:lnTo>
                    <a:lnTo>
                      <a:pt x="2444" y="1783"/>
                    </a:lnTo>
                    <a:lnTo>
                      <a:pt x="2451" y="1763"/>
                    </a:lnTo>
                    <a:lnTo>
                      <a:pt x="2458" y="1743"/>
                    </a:lnTo>
                    <a:lnTo>
                      <a:pt x="2766" y="1750"/>
                    </a:lnTo>
                    <a:lnTo>
                      <a:pt x="2769" y="1750"/>
                    </a:lnTo>
                    <a:lnTo>
                      <a:pt x="2772" y="1749"/>
                    </a:lnTo>
                    <a:lnTo>
                      <a:pt x="2774" y="1748"/>
                    </a:lnTo>
                    <a:lnTo>
                      <a:pt x="2776" y="1746"/>
                    </a:lnTo>
                    <a:lnTo>
                      <a:pt x="2778" y="1744"/>
                    </a:lnTo>
                    <a:lnTo>
                      <a:pt x="2780" y="1741"/>
                    </a:lnTo>
                    <a:lnTo>
                      <a:pt x="2781" y="1739"/>
                    </a:lnTo>
                    <a:lnTo>
                      <a:pt x="2781" y="1736"/>
                    </a:lnTo>
                    <a:lnTo>
                      <a:pt x="2785" y="1552"/>
                    </a:lnTo>
                    <a:lnTo>
                      <a:pt x="2785" y="1549"/>
                    </a:lnTo>
                    <a:lnTo>
                      <a:pt x="2784" y="1546"/>
                    </a:lnTo>
                    <a:lnTo>
                      <a:pt x="2783" y="1543"/>
                    </a:lnTo>
                    <a:lnTo>
                      <a:pt x="2781" y="1541"/>
                    </a:lnTo>
                    <a:lnTo>
                      <a:pt x="2779" y="1539"/>
                    </a:lnTo>
                    <a:lnTo>
                      <a:pt x="2776" y="1538"/>
                    </a:lnTo>
                    <a:lnTo>
                      <a:pt x="2774" y="1537"/>
                    </a:lnTo>
                    <a:lnTo>
                      <a:pt x="2771" y="1537"/>
                    </a:lnTo>
                    <a:lnTo>
                      <a:pt x="2501" y="1531"/>
                    </a:lnTo>
                    <a:lnTo>
                      <a:pt x="2504" y="1501"/>
                    </a:lnTo>
                    <a:lnTo>
                      <a:pt x="2506" y="1469"/>
                    </a:lnTo>
                    <a:lnTo>
                      <a:pt x="2507" y="1439"/>
                    </a:lnTo>
                    <a:lnTo>
                      <a:pt x="2508" y="1408"/>
                    </a:lnTo>
                    <a:lnTo>
                      <a:pt x="2507" y="1379"/>
                    </a:lnTo>
                    <a:lnTo>
                      <a:pt x="2506" y="1351"/>
                    </a:lnTo>
                    <a:lnTo>
                      <a:pt x="2504" y="1323"/>
                    </a:lnTo>
                    <a:lnTo>
                      <a:pt x="2502" y="1295"/>
                    </a:lnTo>
                    <a:lnTo>
                      <a:pt x="2773" y="1302"/>
                    </a:lnTo>
                    <a:lnTo>
                      <a:pt x="2775" y="1302"/>
                    </a:lnTo>
                    <a:lnTo>
                      <a:pt x="2778" y="1301"/>
                    </a:lnTo>
                    <a:lnTo>
                      <a:pt x="2781" y="1300"/>
                    </a:lnTo>
                    <a:lnTo>
                      <a:pt x="2783" y="1298"/>
                    </a:lnTo>
                    <a:lnTo>
                      <a:pt x="2785" y="1295"/>
                    </a:lnTo>
                    <a:lnTo>
                      <a:pt x="2786" y="1293"/>
                    </a:lnTo>
                    <a:lnTo>
                      <a:pt x="2787" y="1290"/>
                    </a:lnTo>
                    <a:lnTo>
                      <a:pt x="2787" y="1287"/>
                    </a:lnTo>
                    <a:lnTo>
                      <a:pt x="2792" y="1104"/>
                    </a:lnTo>
                    <a:lnTo>
                      <a:pt x="2792" y="1101"/>
                    </a:lnTo>
                    <a:lnTo>
                      <a:pt x="2791" y="1097"/>
                    </a:lnTo>
                    <a:lnTo>
                      <a:pt x="2790" y="1095"/>
                    </a:lnTo>
                    <a:lnTo>
                      <a:pt x="2788" y="1093"/>
                    </a:lnTo>
                    <a:lnTo>
                      <a:pt x="2786" y="1091"/>
                    </a:lnTo>
                    <a:lnTo>
                      <a:pt x="2783" y="1089"/>
                    </a:lnTo>
                    <a:lnTo>
                      <a:pt x="2781" y="1088"/>
                    </a:lnTo>
                    <a:lnTo>
                      <a:pt x="2778" y="1088"/>
                    </a:lnTo>
                    <a:lnTo>
                      <a:pt x="2460" y="1080"/>
                    </a:lnTo>
                    <a:lnTo>
                      <a:pt x="2454" y="1061"/>
                    </a:lnTo>
                    <a:lnTo>
                      <a:pt x="2448" y="1041"/>
                    </a:lnTo>
                    <a:lnTo>
                      <a:pt x="2441" y="1022"/>
                    </a:lnTo>
                    <a:lnTo>
                      <a:pt x="2434" y="1003"/>
                    </a:lnTo>
                    <a:lnTo>
                      <a:pt x="2426" y="983"/>
                    </a:lnTo>
                    <a:lnTo>
                      <a:pt x="2418" y="964"/>
                    </a:lnTo>
                    <a:lnTo>
                      <a:pt x="2409" y="945"/>
                    </a:lnTo>
                    <a:lnTo>
                      <a:pt x="2401" y="927"/>
                    </a:lnTo>
                    <a:lnTo>
                      <a:pt x="2653" y="824"/>
                    </a:lnTo>
                    <a:lnTo>
                      <a:pt x="2655" y="822"/>
                    </a:lnTo>
                    <a:lnTo>
                      <a:pt x="2658" y="820"/>
                    </a:lnTo>
                    <a:lnTo>
                      <a:pt x="2659" y="818"/>
                    </a:lnTo>
                    <a:lnTo>
                      <a:pt x="2661" y="816"/>
                    </a:lnTo>
                    <a:lnTo>
                      <a:pt x="2662" y="813"/>
                    </a:lnTo>
                    <a:lnTo>
                      <a:pt x="2662" y="810"/>
                    </a:lnTo>
                    <a:lnTo>
                      <a:pt x="2662" y="807"/>
                    </a:lnTo>
                    <a:lnTo>
                      <a:pt x="2661" y="805"/>
                    </a:lnTo>
                    <a:lnTo>
                      <a:pt x="2591" y="634"/>
                    </a:lnTo>
                    <a:lnTo>
                      <a:pt x="2589" y="631"/>
                    </a:lnTo>
                    <a:lnTo>
                      <a:pt x="2587" y="629"/>
                    </a:lnTo>
                    <a:lnTo>
                      <a:pt x="2585" y="627"/>
                    </a:lnTo>
                    <a:lnTo>
                      <a:pt x="2583" y="626"/>
                    </a:lnTo>
                    <a:lnTo>
                      <a:pt x="2580" y="625"/>
                    </a:lnTo>
                    <a:lnTo>
                      <a:pt x="2577" y="625"/>
                    </a:lnTo>
                    <a:lnTo>
                      <a:pt x="2574" y="625"/>
                    </a:lnTo>
                    <a:lnTo>
                      <a:pt x="2572" y="626"/>
                    </a:lnTo>
                    <a:lnTo>
                      <a:pt x="2291" y="741"/>
                    </a:lnTo>
                    <a:lnTo>
                      <a:pt x="2270" y="713"/>
                    </a:lnTo>
                    <a:lnTo>
                      <a:pt x="2249" y="686"/>
                    </a:lnTo>
                    <a:lnTo>
                      <a:pt x="2227" y="659"/>
                    </a:lnTo>
                    <a:lnTo>
                      <a:pt x="2204" y="634"/>
                    </a:lnTo>
                    <a:lnTo>
                      <a:pt x="2375" y="392"/>
                    </a:lnTo>
                    <a:lnTo>
                      <a:pt x="2377" y="389"/>
                    </a:lnTo>
                    <a:lnTo>
                      <a:pt x="2378" y="386"/>
                    </a:lnTo>
                    <a:lnTo>
                      <a:pt x="2378" y="384"/>
                    </a:lnTo>
                    <a:lnTo>
                      <a:pt x="2378" y="381"/>
                    </a:lnTo>
                    <a:lnTo>
                      <a:pt x="2377" y="378"/>
                    </a:lnTo>
                    <a:lnTo>
                      <a:pt x="2376" y="376"/>
                    </a:lnTo>
                    <a:lnTo>
                      <a:pt x="2374" y="373"/>
                    </a:lnTo>
                    <a:lnTo>
                      <a:pt x="2372" y="371"/>
                    </a:lnTo>
                    <a:close/>
                    <a:moveTo>
                      <a:pt x="1388" y="597"/>
                    </a:moveTo>
                    <a:lnTo>
                      <a:pt x="1429" y="598"/>
                    </a:lnTo>
                    <a:lnTo>
                      <a:pt x="1471" y="601"/>
                    </a:lnTo>
                    <a:lnTo>
                      <a:pt x="1511" y="607"/>
                    </a:lnTo>
                    <a:lnTo>
                      <a:pt x="1550" y="614"/>
                    </a:lnTo>
                    <a:lnTo>
                      <a:pt x="1590" y="623"/>
                    </a:lnTo>
                    <a:lnTo>
                      <a:pt x="1628" y="634"/>
                    </a:lnTo>
                    <a:lnTo>
                      <a:pt x="1666" y="647"/>
                    </a:lnTo>
                    <a:lnTo>
                      <a:pt x="1703" y="661"/>
                    </a:lnTo>
                    <a:lnTo>
                      <a:pt x="1738" y="677"/>
                    </a:lnTo>
                    <a:lnTo>
                      <a:pt x="1774" y="695"/>
                    </a:lnTo>
                    <a:lnTo>
                      <a:pt x="1807" y="715"/>
                    </a:lnTo>
                    <a:lnTo>
                      <a:pt x="1840" y="736"/>
                    </a:lnTo>
                    <a:lnTo>
                      <a:pt x="1871" y="758"/>
                    </a:lnTo>
                    <a:lnTo>
                      <a:pt x="1903" y="782"/>
                    </a:lnTo>
                    <a:lnTo>
                      <a:pt x="1932" y="808"/>
                    </a:lnTo>
                    <a:lnTo>
                      <a:pt x="1960" y="835"/>
                    </a:lnTo>
                    <a:lnTo>
                      <a:pt x="1987" y="863"/>
                    </a:lnTo>
                    <a:lnTo>
                      <a:pt x="2012" y="892"/>
                    </a:lnTo>
                    <a:lnTo>
                      <a:pt x="2036" y="923"/>
                    </a:lnTo>
                    <a:lnTo>
                      <a:pt x="2059" y="954"/>
                    </a:lnTo>
                    <a:lnTo>
                      <a:pt x="2079" y="987"/>
                    </a:lnTo>
                    <a:lnTo>
                      <a:pt x="2100" y="1022"/>
                    </a:lnTo>
                    <a:lnTo>
                      <a:pt x="2117" y="1056"/>
                    </a:lnTo>
                    <a:lnTo>
                      <a:pt x="2134" y="1092"/>
                    </a:lnTo>
                    <a:lnTo>
                      <a:pt x="2148" y="1129"/>
                    </a:lnTo>
                    <a:lnTo>
                      <a:pt x="2161" y="1166"/>
                    </a:lnTo>
                    <a:lnTo>
                      <a:pt x="2171" y="1205"/>
                    </a:lnTo>
                    <a:lnTo>
                      <a:pt x="2180" y="1244"/>
                    </a:lnTo>
                    <a:lnTo>
                      <a:pt x="2187" y="1284"/>
                    </a:lnTo>
                    <a:lnTo>
                      <a:pt x="2192" y="1325"/>
                    </a:lnTo>
                    <a:lnTo>
                      <a:pt x="2196" y="1366"/>
                    </a:lnTo>
                    <a:lnTo>
                      <a:pt x="2197" y="1408"/>
                    </a:lnTo>
                    <a:lnTo>
                      <a:pt x="2196" y="1449"/>
                    </a:lnTo>
                    <a:lnTo>
                      <a:pt x="2192" y="1490"/>
                    </a:lnTo>
                    <a:lnTo>
                      <a:pt x="2187" y="1531"/>
                    </a:lnTo>
                    <a:lnTo>
                      <a:pt x="2180" y="1571"/>
                    </a:lnTo>
                    <a:lnTo>
                      <a:pt x="2171" y="1610"/>
                    </a:lnTo>
                    <a:lnTo>
                      <a:pt x="2161" y="1648"/>
                    </a:lnTo>
                    <a:lnTo>
                      <a:pt x="2148" y="1686"/>
                    </a:lnTo>
                    <a:lnTo>
                      <a:pt x="2134" y="1723"/>
                    </a:lnTo>
                    <a:lnTo>
                      <a:pt x="2117" y="1759"/>
                    </a:lnTo>
                    <a:lnTo>
                      <a:pt x="2100" y="1794"/>
                    </a:lnTo>
                    <a:lnTo>
                      <a:pt x="2079" y="1828"/>
                    </a:lnTo>
                    <a:lnTo>
                      <a:pt x="2059" y="1860"/>
                    </a:lnTo>
                    <a:lnTo>
                      <a:pt x="2036" y="1893"/>
                    </a:lnTo>
                    <a:lnTo>
                      <a:pt x="2012" y="1923"/>
                    </a:lnTo>
                    <a:lnTo>
                      <a:pt x="1987" y="1952"/>
                    </a:lnTo>
                    <a:lnTo>
                      <a:pt x="1960" y="1980"/>
                    </a:lnTo>
                    <a:lnTo>
                      <a:pt x="1932" y="2008"/>
                    </a:lnTo>
                    <a:lnTo>
                      <a:pt x="1903" y="2033"/>
                    </a:lnTo>
                    <a:lnTo>
                      <a:pt x="1871" y="2057"/>
                    </a:lnTo>
                    <a:lnTo>
                      <a:pt x="1840" y="2079"/>
                    </a:lnTo>
                    <a:lnTo>
                      <a:pt x="1807" y="2101"/>
                    </a:lnTo>
                    <a:lnTo>
                      <a:pt x="1774" y="2120"/>
                    </a:lnTo>
                    <a:lnTo>
                      <a:pt x="1738" y="2138"/>
                    </a:lnTo>
                    <a:lnTo>
                      <a:pt x="1703" y="2154"/>
                    </a:lnTo>
                    <a:lnTo>
                      <a:pt x="1666" y="2168"/>
                    </a:lnTo>
                    <a:lnTo>
                      <a:pt x="1628" y="2181"/>
                    </a:lnTo>
                    <a:lnTo>
                      <a:pt x="1590" y="2193"/>
                    </a:lnTo>
                    <a:lnTo>
                      <a:pt x="1550" y="2202"/>
                    </a:lnTo>
                    <a:lnTo>
                      <a:pt x="1511" y="2209"/>
                    </a:lnTo>
                    <a:lnTo>
                      <a:pt x="1471" y="2214"/>
                    </a:lnTo>
                    <a:lnTo>
                      <a:pt x="1429" y="2217"/>
                    </a:lnTo>
                    <a:lnTo>
                      <a:pt x="1388" y="2218"/>
                    </a:lnTo>
                    <a:lnTo>
                      <a:pt x="1346" y="2217"/>
                    </a:lnTo>
                    <a:lnTo>
                      <a:pt x="1305" y="2214"/>
                    </a:lnTo>
                    <a:lnTo>
                      <a:pt x="1264" y="2209"/>
                    </a:lnTo>
                    <a:lnTo>
                      <a:pt x="1224" y="2202"/>
                    </a:lnTo>
                    <a:lnTo>
                      <a:pt x="1185" y="2193"/>
                    </a:lnTo>
                    <a:lnTo>
                      <a:pt x="1147" y="2181"/>
                    </a:lnTo>
                    <a:lnTo>
                      <a:pt x="1109" y="2168"/>
                    </a:lnTo>
                    <a:lnTo>
                      <a:pt x="1072" y="2154"/>
                    </a:lnTo>
                    <a:lnTo>
                      <a:pt x="1037" y="2138"/>
                    </a:lnTo>
                    <a:lnTo>
                      <a:pt x="1001" y="2120"/>
                    </a:lnTo>
                    <a:lnTo>
                      <a:pt x="968" y="2101"/>
                    </a:lnTo>
                    <a:lnTo>
                      <a:pt x="935" y="2079"/>
                    </a:lnTo>
                    <a:lnTo>
                      <a:pt x="903" y="2057"/>
                    </a:lnTo>
                    <a:lnTo>
                      <a:pt x="872" y="2033"/>
                    </a:lnTo>
                    <a:lnTo>
                      <a:pt x="843" y="2008"/>
                    </a:lnTo>
                    <a:lnTo>
                      <a:pt x="815" y="1980"/>
                    </a:lnTo>
                    <a:lnTo>
                      <a:pt x="788" y="1952"/>
                    </a:lnTo>
                    <a:lnTo>
                      <a:pt x="763" y="1923"/>
                    </a:lnTo>
                    <a:lnTo>
                      <a:pt x="739" y="1893"/>
                    </a:lnTo>
                    <a:lnTo>
                      <a:pt x="717" y="1860"/>
                    </a:lnTo>
                    <a:lnTo>
                      <a:pt x="696" y="1828"/>
                    </a:lnTo>
                    <a:lnTo>
                      <a:pt x="675" y="1794"/>
                    </a:lnTo>
                    <a:lnTo>
                      <a:pt x="658" y="1759"/>
                    </a:lnTo>
                    <a:lnTo>
                      <a:pt x="642" y="1723"/>
                    </a:lnTo>
                    <a:lnTo>
                      <a:pt x="627" y="1686"/>
                    </a:lnTo>
                    <a:lnTo>
                      <a:pt x="615" y="1648"/>
                    </a:lnTo>
                    <a:lnTo>
                      <a:pt x="604" y="1610"/>
                    </a:lnTo>
                    <a:lnTo>
                      <a:pt x="595" y="1571"/>
                    </a:lnTo>
                    <a:lnTo>
                      <a:pt x="588" y="1531"/>
                    </a:lnTo>
                    <a:lnTo>
                      <a:pt x="582" y="1490"/>
                    </a:lnTo>
                    <a:lnTo>
                      <a:pt x="579" y="1449"/>
                    </a:lnTo>
                    <a:lnTo>
                      <a:pt x="578" y="1408"/>
                    </a:lnTo>
                    <a:lnTo>
                      <a:pt x="579" y="1366"/>
                    </a:lnTo>
                    <a:lnTo>
                      <a:pt x="582" y="1325"/>
                    </a:lnTo>
                    <a:lnTo>
                      <a:pt x="588" y="1284"/>
                    </a:lnTo>
                    <a:lnTo>
                      <a:pt x="595" y="1244"/>
                    </a:lnTo>
                    <a:lnTo>
                      <a:pt x="604" y="1205"/>
                    </a:lnTo>
                    <a:lnTo>
                      <a:pt x="615" y="1166"/>
                    </a:lnTo>
                    <a:lnTo>
                      <a:pt x="627" y="1129"/>
                    </a:lnTo>
                    <a:lnTo>
                      <a:pt x="642" y="1092"/>
                    </a:lnTo>
                    <a:lnTo>
                      <a:pt x="658" y="1056"/>
                    </a:lnTo>
                    <a:lnTo>
                      <a:pt x="675" y="1022"/>
                    </a:lnTo>
                    <a:lnTo>
                      <a:pt x="696" y="987"/>
                    </a:lnTo>
                    <a:lnTo>
                      <a:pt x="717" y="954"/>
                    </a:lnTo>
                    <a:lnTo>
                      <a:pt x="739" y="923"/>
                    </a:lnTo>
                    <a:lnTo>
                      <a:pt x="763" y="892"/>
                    </a:lnTo>
                    <a:lnTo>
                      <a:pt x="788" y="863"/>
                    </a:lnTo>
                    <a:lnTo>
                      <a:pt x="815" y="835"/>
                    </a:lnTo>
                    <a:lnTo>
                      <a:pt x="843" y="808"/>
                    </a:lnTo>
                    <a:lnTo>
                      <a:pt x="872" y="782"/>
                    </a:lnTo>
                    <a:lnTo>
                      <a:pt x="903" y="758"/>
                    </a:lnTo>
                    <a:lnTo>
                      <a:pt x="935" y="736"/>
                    </a:lnTo>
                    <a:lnTo>
                      <a:pt x="968" y="715"/>
                    </a:lnTo>
                    <a:lnTo>
                      <a:pt x="1001" y="695"/>
                    </a:lnTo>
                    <a:lnTo>
                      <a:pt x="1037" y="677"/>
                    </a:lnTo>
                    <a:lnTo>
                      <a:pt x="1072" y="661"/>
                    </a:lnTo>
                    <a:lnTo>
                      <a:pt x="1109" y="647"/>
                    </a:lnTo>
                    <a:lnTo>
                      <a:pt x="1147" y="634"/>
                    </a:lnTo>
                    <a:lnTo>
                      <a:pt x="1185" y="623"/>
                    </a:lnTo>
                    <a:lnTo>
                      <a:pt x="1224" y="614"/>
                    </a:lnTo>
                    <a:lnTo>
                      <a:pt x="1264" y="607"/>
                    </a:lnTo>
                    <a:lnTo>
                      <a:pt x="1305" y="601"/>
                    </a:lnTo>
                    <a:lnTo>
                      <a:pt x="1346" y="598"/>
                    </a:lnTo>
                    <a:lnTo>
                      <a:pt x="1388" y="597"/>
                    </a:lnTo>
                    <a:close/>
                  </a:path>
                </a:pathLst>
              </a:custGeom>
              <a:solidFill>
                <a:schemeClr val="tx1">
                  <a:lumMod val="65000"/>
                  <a:lumOff val="3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21920" tIns="60960" rIns="121920" bIns="60960" numCol="1" anchor="t" anchorCtr="0" compatLnSpc="1">
                <a:prstTxWarp prst="textNoShape">
                  <a:avLst/>
                </a:prstTxWarp>
              </a:bodyPr>
              <a:lstStyle/>
              <a:p>
                <a:pPr defTabSz="1219170"/>
                <a:endParaRPr lang="en-US" sz="2667">
                  <a:solidFill>
                    <a:prstClr val="white"/>
                  </a:solidFill>
                </a:endParaRPr>
              </a:p>
            </p:txBody>
          </p:sp>
          <p:sp>
            <p:nvSpPr>
              <p:cNvPr id="52" name="Freeform 16"/>
              <p:cNvSpPr>
                <a:spLocks noEditPoints="1"/>
              </p:cNvSpPr>
              <p:nvPr/>
            </p:nvSpPr>
            <p:spPr bwMode="auto">
              <a:xfrm>
                <a:off x="1080976" y="1158979"/>
                <a:ext cx="168359" cy="160919"/>
              </a:xfrm>
              <a:custGeom>
                <a:avLst/>
                <a:gdLst>
                  <a:gd name="T0" fmla="*/ 1214 w 2021"/>
                  <a:gd name="T1" fmla="*/ 22 h 2024"/>
                  <a:gd name="T2" fmla="*/ 1427 w 2021"/>
                  <a:gd name="T3" fmla="*/ 90 h 2024"/>
                  <a:gd name="T4" fmla="*/ 1616 w 2021"/>
                  <a:gd name="T5" fmla="*/ 201 h 2024"/>
                  <a:gd name="T6" fmla="*/ 1663 w 2021"/>
                  <a:gd name="T7" fmla="*/ 293 h 2024"/>
                  <a:gd name="T8" fmla="*/ 1493 w 2021"/>
                  <a:gd name="T9" fmla="*/ 169 h 2024"/>
                  <a:gd name="T10" fmla="*/ 1300 w 2021"/>
                  <a:gd name="T11" fmla="*/ 84 h 2024"/>
                  <a:gd name="T12" fmla="*/ 1086 w 2021"/>
                  <a:gd name="T13" fmla="*/ 44 h 2024"/>
                  <a:gd name="T14" fmla="*/ 1790 w 2021"/>
                  <a:gd name="T15" fmla="*/ 369 h 2024"/>
                  <a:gd name="T16" fmla="*/ 1910 w 2021"/>
                  <a:gd name="T17" fmla="*/ 552 h 2024"/>
                  <a:gd name="T18" fmla="*/ 1989 w 2021"/>
                  <a:gd name="T19" fmla="*/ 760 h 2024"/>
                  <a:gd name="T20" fmla="*/ 2021 w 2021"/>
                  <a:gd name="T21" fmla="*/ 986 h 2024"/>
                  <a:gd name="T22" fmla="*/ 1966 w 2021"/>
                  <a:gd name="T23" fmla="*/ 841 h 2024"/>
                  <a:gd name="T24" fmla="*/ 1905 w 2021"/>
                  <a:gd name="T25" fmla="*/ 635 h 2024"/>
                  <a:gd name="T26" fmla="*/ 1802 w 2021"/>
                  <a:gd name="T27" fmla="*/ 450 h 2024"/>
                  <a:gd name="T28" fmla="*/ 2021 w 2021"/>
                  <a:gd name="T29" fmla="*/ 1013 h 2024"/>
                  <a:gd name="T30" fmla="*/ 1995 w 2021"/>
                  <a:gd name="T31" fmla="*/ 1241 h 2024"/>
                  <a:gd name="T32" fmla="*/ 1921 w 2021"/>
                  <a:gd name="T33" fmla="*/ 1451 h 2024"/>
                  <a:gd name="T34" fmla="*/ 1805 w 2021"/>
                  <a:gd name="T35" fmla="*/ 1637 h 2024"/>
                  <a:gd name="T36" fmla="*/ 1745 w 2021"/>
                  <a:gd name="T37" fmla="*/ 1648 h 2024"/>
                  <a:gd name="T38" fmla="*/ 1864 w 2021"/>
                  <a:gd name="T39" fmla="*/ 1475 h 2024"/>
                  <a:gd name="T40" fmla="*/ 1945 w 2021"/>
                  <a:gd name="T41" fmla="*/ 1278 h 2024"/>
                  <a:gd name="T42" fmla="*/ 1980 w 2021"/>
                  <a:gd name="T43" fmla="*/ 1062 h 2024"/>
                  <a:gd name="T44" fmla="*/ 1635 w 2021"/>
                  <a:gd name="T45" fmla="*/ 1809 h 2024"/>
                  <a:gd name="T46" fmla="*/ 1449 w 2021"/>
                  <a:gd name="T47" fmla="*/ 1925 h 2024"/>
                  <a:gd name="T48" fmla="*/ 1239 w 2021"/>
                  <a:gd name="T49" fmla="*/ 1999 h 2024"/>
                  <a:gd name="T50" fmla="*/ 1011 w 2021"/>
                  <a:gd name="T51" fmla="*/ 2024 h 2024"/>
                  <a:gd name="T52" fmla="*/ 1206 w 2021"/>
                  <a:gd name="T53" fmla="*/ 1964 h 2024"/>
                  <a:gd name="T54" fmla="*/ 1410 w 2021"/>
                  <a:gd name="T55" fmla="*/ 1899 h 2024"/>
                  <a:gd name="T56" fmla="*/ 1591 w 2021"/>
                  <a:gd name="T57" fmla="*/ 1791 h 2024"/>
                  <a:gd name="T58" fmla="*/ 985 w 2021"/>
                  <a:gd name="T59" fmla="*/ 2024 h 2024"/>
                  <a:gd name="T60" fmla="*/ 758 w 2021"/>
                  <a:gd name="T61" fmla="*/ 1993 h 2024"/>
                  <a:gd name="T62" fmla="*/ 551 w 2021"/>
                  <a:gd name="T63" fmla="*/ 1914 h 2024"/>
                  <a:gd name="T64" fmla="*/ 368 w 2021"/>
                  <a:gd name="T65" fmla="*/ 1793 h 2024"/>
                  <a:gd name="T66" fmla="*/ 393 w 2021"/>
                  <a:gd name="T67" fmla="*/ 1762 h 2024"/>
                  <a:gd name="T68" fmla="*/ 569 w 2021"/>
                  <a:gd name="T69" fmla="*/ 1878 h 2024"/>
                  <a:gd name="T70" fmla="*/ 768 w 2021"/>
                  <a:gd name="T71" fmla="*/ 1954 h 2024"/>
                  <a:gd name="T72" fmla="*/ 986 w 2021"/>
                  <a:gd name="T73" fmla="*/ 1983 h 2024"/>
                  <a:gd name="T74" fmla="*/ 200 w 2021"/>
                  <a:gd name="T75" fmla="*/ 1618 h 2024"/>
                  <a:gd name="T76" fmla="*/ 89 w 2021"/>
                  <a:gd name="T77" fmla="*/ 1429 h 2024"/>
                  <a:gd name="T78" fmla="*/ 20 w 2021"/>
                  <a:gd name="T79" fmla="*/ 1217 h 2024"/>
                  <a:gd name="T80" fmla="*/ 40 w 2021"/>
                  <a:gd name="T81" fmla="*/ 1013 h 2024"/>
                  <a:gd name="T82" fmla="*/ 64 w 2021"/>
                  <a:gd name="T83" fmla="*/ 1232 h 2024"/>
                  <a:gd name="T84" fmla="*/ 136 w 2021"/>
                  <a:gd name="T85" fmla="*/ 1434 h 2024"/>
                  <a:gd name="T86" fmla="*/ 247 w 2021"/>
                  <a:gd name="T87" fmla="*/ 1613 h 2024"/>
                  <a:gd name="T88" fmla="*/ 1 w 2021"/>
                  <a:gd name="T89" fmla="*/ 960 h 2024"/>
                  <a:gd name="T90" fmla="*/ 38 w 2021"/>
                  <a:gd name="T91" fmla="*/ 736 h 2024"/>
                  <a:gd name="T92" fmla="*/ 122 w 2021"/>
                  <a:gd name="T93" fmla="*/ 531 h 2024"/>
                  <a:gd name="T94" fmla="*/ 246 w 2021"/>
                  <a:gd name="T95" fmla="*/ 351 h 2024"/>
                  <a:gd name="T96" fmla="*/ 247 w 2021"/>
                  <a:gd name="T97" fmla="*/ 413 h 2024"/>
                  <a:gd name="T98" fmla="*/ 136 w 2021"/>
                  <a:gd name="T99" fmla="*/ 591 h 2024"/>
                  <a:gd name="T100" fmla="*/ 64 w 2021"/>
                  <a:gd name="T101" fmla="*/ 793 h 2024"/>
                  <a:gd name="T102" fmla="*/ 40 w 2021"/>
                  <a:gd name="T103" fmla="*/ 1013 h 2024"/>
                  <a:gd name="T104" fmla="*/ 426 w 2021"/>
                  <a:gd name="T105" fmla="*/ 187 h 2024"/>
                  <a:gd name="T106" fmla="*/ 617 w 2021"/>
                  <a:gd name="T107" fmla="*/ 80 h 2024"/>
                  <a:gd name="T108" fmla="*/ 831 w 2021"/>
                  <a:gd name="T109" fmla="*/ 17 h 2024"/>
                  <a:gd name="T110" fmla="*/ 986 w 2021"/>
                  <a:gd name="T111" fmla="*/ 41 h 2024"/>
                  <a:gd name="T112" fmla="*/ 768 w 2021"/>
                  <a:gd name="T113" fmla="*/ 71 h 2024"/>
                  <a:gd name="T114" fmla="*/ 569 w 2021"/>
                  <a:gd name="T115" fmla="*/ 147 h 2024"/>
                  <a:gd name="T116" fmla="*/ 393 w 2021"/>
                  <a:gd name="T117" fmla="*/ 263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1" h="2024">
                    <a:moveTo>
                      <a:pt x="1011" y="0"/>
                    </a:moveTo>
                    <a:lnTo>
                      <a:pt x="1036" y="1"/>
                    </a:lnTo>
                    <a:lnTo>
                      <a:pt x="1062" y="2"/>
                    </a:lnTo>
                    <a:lnTo>
                      <a:pt x="1089" y="3"/>
                    </a:lnTo>
                    <a:lnTo>
                      <a:pt x="1114" y="6"/>
                    </a:lnTo>
                    <a:lnTo>
                      <a:pt x="1139" y="8"/>
                    </a:lnTo>
                    <a:lnTo>
                      <a:pt x="1164" y="13"/>
                    </a:lnTo>
                    <a:lnTo>
                      <a:pt x="1190" y="17"/>
                    </a:lnTo>
                    <a:lnTo>
                      <a:pt x="1214" y="22"/>
                    </a:lnTo>
                    <a:lnTo>
                      <a:pt x="1239" y="27"/>
                    </a:lnTo>
                    <a:lnTo>
                      <a:pt x="1263" y="33"/>
                    </a:lnTo>
                    <a:lnTo>
                      <a:pt x="1288" y="39"/>
                    </a:lnTo>
                    <a:lnTo>
                      <a:pt x="1311" y="46"/>
                    </a:lnTo>
                    <a:lnTo>
                      <a:pt x="1335" y="54"/>
                    </a:lnTo>
                    <a:lnTo>
                      <a:pt x="1358" y="62"/>
                    </a:lnTo>
                    <a:lnTo>
                      <a:pt x="1381" y="71"/>
                    </a:lnTo>
                    <a:lnTo>
                      <a:pt x="1404" y="80"/>
                    </a:lnTo>
                    <a:lnTo>
                      <a:pt x="1427" y="90"/>
                    </a:lnTo>
                    <a:lnTo>
                      <a:pt x="1449" y="100"/>
                    </a:lnTo>
                    <a:lnTo>
                      <a:pt x="1470" y="112"/>
                    </a:lnTo>
                    <a:lnTo>
                      <a:pt x="1492" y="123"/>
                    </a:lnTo>
                    <a:lnTo>
                      <a:pt x="1514" y="135"/>
                    </a:lnTo>
                    <a:lnTo>
                      <a:pt x="1535" y="147"/>
                    </a:lnTo>
                    <a:lnTo>
                      <a:pt x="1555" y="160"/>
                    </a:lnTo>
                    <a:lnTo>
                      <a:pt x="1576" y="173"/>
                    </a:lnTo>
                    <a:lnTo>
                      <a:pt x="1595" y="187"/>
                    </a:lnTo>
                    <a:lnTo>
                      <a:pt x="1616" y="201"/>
                    </a:lnTo>
                    <a:lnTo>
                      <a:pt x="1635" y="217"/>
                    </a:lnTo>
                    <a:lnTo>
                      <a:pt x="1654" y="232"/>
                    </a:lnTo>
                    <a:lnTo>
                      <a:pt x="1672" y="248"/>
                    </a:lnTo>
                    <a:lnTo>
                      <a:pt x="1690" y="264"/>
                    </a:lnTo>
                    <a:lnTo>
                      <a:pt x="1708" y="280"/>
                    </a:lnTo>
                    <a:lnTo>
                      <a:pt x="1726" y="297"/>
                    </a:lnTo>
                    <a:lnTo>
                      <a:pt x="1697" y="326"/>
                    </a:lnTo>
                    <a:lnTo>
                      <a:pt x="1680" y="310"/>
                    </a:lnTo>
                    <a:lnTo>
                      <a:pt x="1663" y="293"/>
                    </a:lnTo>
                    <a:lnTo>
                      <a:pt x="1646" y="278"/>
                    </a:lnTo>
                    <a:lnTo>
                      <a:pt x="1628" y="263"/>
                    </a:lnTo>
                    <a:lnTo>
                      <a:pt x="1610" y="248"/>
                    </a:lnTo>
                    <a:lnTo>
                      <a:pt x="1591" y="234"/>
                    </a:lnTo>
                    <a:lnTo>
                      <a:pt x="1572" y="220"/>
                    </a:lnTo>
                    <a:lnTo>
                      <a:pt x="1553" y="206"/>
                    </a:lnTo>
                    <a:lnTo>
                      <a:pt x="1534" y="194"/>
                    </a:lnTo>
                    <a:lnTo>
                      <a:pt x="1514" y="181"/>
                    </a:lnTo>
                    <a:lnTo>
                      <a:pt x="1493" y="169"/>
                    </a:lnTo>
                    <a:lnTo>
                      <a:pt x="1473" y="158"/>
                    </a:lnTo>
                    <a:lnTo>
                      <a:pt x="1452" y="147"/>
                    </a:lnTo>
                    <a:lnTo>
                      <a:pt x="1432" y="137"/>
                    </a:lnTo>
                    <a:lnTo>
                      <a:pt x="1410" y="127"/>
                    </a:lnTo>
                    <a:lnTo>
                      <a:pt x="1388" y="118"/>
                    </a:lnTo>
                    <a:lnTo>
                      <a:pt x="1366" y="108"/>
                    </a:lnTo>
                    <a:lnTo>
                      <a:pt x="1344" y="99"/>
                    </a:lnTo>
                    <a:lnTo>
                      <a:pt x="1322" y="92"/>
                    </a:lnTo>
                    <a:lnTo>
                      <a:pt x="1300" y="84"/>
                    </a:lnTo>
                    <a:lnTo>
                      <a:pt x="1276" y="78"/>
                    </a:lnTo>
                    <a:lnTo>
                      <a:pt x="1253" y="71"/>
                    </a:lnTo>
                    <a:lnTo>
                      <a:pt x="1230" y="66"/>
                    </a:lnTo>
                    <a:lnTo>
                      <a:pt x="1206" y="61"/>
                    </a:lnTo>
                    <a:lnTo>
                      <a:pt x="1183" y="56"/>
                    </a:lnTo>
                    <a:lnTo>
                      <a:pt x="1158" y="52"/>
                    </a:lnTo>
                    <a:lnTo>
                      <a:pt x="1134" y="49"/>
                    </a:lnTo>
                    <a:lnTo>
                      <a:pt x="1110" y="46"/>
                    </a:lnTo>
                    <a:lnTo>
                      <a:pt x="1086" y="44"/>
                    </a:lnTo>
                    <a:lnTo>
                      <a:pt x="1060" y="42"/>
                    </a:lnTo>
                    <a:lnTo>
                      <a:pt x="1035" y="41"/>
                    </a:lnTo>
                    <a:lnTo>
                      <a:pt x="1011" y="41"/>
                    </a:lnTo>
                    <a:lnTo>
                      <a:pt x="1011" y="0"/>
                    </a:lnTo>
                    <a:close/>
                    <a:moveTo>
                      <a:pt x="1726" y="297"/>
                    </a:moveTo>
                    <a:lnTo>
                      <a:pt x="1742" y="315"/>
                    </a:lnTo>
                    <a:lnTo>
                      <a:pt x="1759" y="333"/>
                    </a:lnTo>
                    <a:lnTo>
                      <a:pt x="1775" y="351"/>
                    </a:lnTo>
                    <a:lnTo>
                      <a:pt x="1790" y="369"/>
                    </a:lnTo>
                    <a:lnTo>
                      <a:pt x="1805" y="388"/>
                    </a:lnTo>
                    <a:lnTo>
                      <a:pt x="1820" y="408"/>
                    </a:lnTo>
                    <a:lnTo>
                      <a:pt x="1835" y="427"/>
                    </a:lnTo>
                    <a:lnTo>
                      <a:pt x="1849" y="447"/>
                    </a:lnTo>
                    <a:lnTo>
                      <a:pt x="1862" y="467"/>
                    </a:lnTo>
                    <a:lnTo>
                      <a:pt x="1875" y="488"/>
                    </a:lnTo>
                    <a:lnTo>
                      <a:pt x="1887" y="509"/>
                    </a:lnTo>
                    <a:lnTo>
                      <a:pt x="1899" y="531"/>
                    </a:lnTo>
                    <a:lnTo>
                      <a:pt x="1910" y="552"/>
                    </a:lnTo>
                    <a:lnTo>
                      <a:pt x="1921" y="574"/>
                    </a:lnTo>
                    <a:lnTo>
                      <a:pt x="1933" y="596"/>
                    </a:lnTo>
                    <a:lnTo>
                      <a:pt x="1942" y="619"/>
                    </a:lnTo>
                    <a:lnTo>
                      <a:pt x="1952" y="642"/>
                    </a:lnTo>
                    <a:lnTo>
                      <a:pt x="1960" y="665"/>
                    </a:lnTo>
                    <a:lnTo>
                      <a:pt x="1968" y="688"/>
                    </a:lnTo>
                    <a:lnTo>
                      <a:pt x="1976" y="712"/>
                    </a:lnTo>
                    <a:lnTo>
                      <a:pt x="1983" y="736"/>
                    </a:lnTo>
                    <a:lnTo>
                      <a:pt x="1989" y="760"/>
                    </a:lnTo>
                    <a:lnTo>
                      <a:pt x="1995" y="784"/>
                    </a:lnTo>
                    <a:lnTo>
                      <a:pt x="2001" y="809"/>
                    </a:lnTo>
                    <a:lnTo>
                      <a:pt x="2005" y="834"/>
                    </a:lnTo>
                    <a:lnTo>
                      <a:pt x="2009" y="858"/>
                    </a:lnTo>
                    <a:lnTo>
                      <a:pt x="2013" y="883"/>
                    </a:lnTo>
                    <a:lnTo>
                      <a:pt x="2016" y="910"/>
                    </a:lnTo>
                    <a:lnTo>
                      <a:pt x="2018" y="935"/>
                    </a:lnTo>
                    <a:lnTo>
                      <a:pt x="2020" y="960"/>
                    </a:lnTo>
                    <a:lnTo>
                      <a:pt x="2021" y="986"/>
                    </a:lnTo>
                    <a:lnTo>
                      <a:pt x="2021" y="1013"/>
                    </a:lnTo>
                    <a:lnTo>
                      <a:pt x="1981" y="1013"/>
                    </a:lnTo>
                    <a:lnTo>
                      <a:pt x="1981" y="987"/>
                    </a:lnTo>
                    <a:lnTo>
                      <a:pt x="1980" y="962"/>
                    </a:lnTo>
                    <a:lnTo>
                      <a:pt x="1979" y="938"/>
                    </a:lnTo>
                    <a:lnTo>
                      <a:pt x="1976" y="914"/>
                    </a:lnTo>
                    <a:lnTo>
                      <a:pt x="1974" y="888"/>
                    </a:lnTo>
                    <a:lnTo>
                      <a:pt x="1970" y="864"/>
                    </a:lnTo>
                    <a:lnTo>
                      <a:pt x="1966" y="841"/>
                    </a:lnTo>
                    <a:lnTo>
                      <a:pt x="1962" y="817"/>
                    </a:lnTo>
                    <a:lnTo>
                      <a:pt x="1957" y="793"/>
                    </a:lnTo>
                    <a:lnTo>
                      <a:pt x="1951" y="770"/>
                    </a:lnTo>
                    <a:lnTo>
                      <a:pt x="1945" y="747"/>
                    </a:lnTo>
                    <a:lnTo>
                      <a:pt x="1938" y="724"/>
                    </a:lnTo>
                    <a:lnTo>
                      <a:pt x="1931" y="700"/>
                    </a:lnTo>
                    <a:lnTo>
                      <a:pt x="1922" y="678"/>
                    </a:lnTo>
                    <a:lnTo>
                      <a:pt x="1914" y="656"/>
                    </a:lnTo>
                    <a:lnTo>
                      <a:pt x="1905" y="635"/>
                    </a:lnTo>
                    <a:lnTo>
                      <a:pt x="1895" y="613"/>
                    </a:lnTo>
                    <a:lnTo>
                      <a:pt x="1886" y="591"/>
                    </a:lnTo>
                    <a:lnTo>
                      <a:pt x="1875" y="570"/>
                    </a:lnTo>
                    <a:lnTo>
                      <a:pt x="1864" y="549"/>
                    </a:lnTo>
                    <a:lnTo>
                      <a:pt x="1853" y="529"/>
                    </a:lnTo>
                    <a:lnTo>
                      <a:pt x="1841" y="509"/>
                    </a:lnTo>
                    <a:lnTo>
                      <a:pt x="1829" y="488"/>
                    </a:lnTo>
                    <a:lnTo>
                      <a:pt x="1815" y="469"/>
                    </a:lnTo>
                    <a:lnTo>
                      <a:pt x="1802" y="450"/>
                    </a:lnTo>
                    <a:lnTo>
                      <a:pt x="1788" y="431"/>
                    </a:lnTo>
                    <a:lnTo>
                      <a:pt x="1774" y="413"/>
                    </a:lnTo>
                    <a:lnTo>
                      <a:pt x="1760" y="394"/>
                    </a:lnTo>
                    <a:lnTo>
                      <a:pt x="1745" y="376"/>
                    </a:lnTo>
                    <a:lnTo>
                      <a:pt x="1730" y="359"/>
                    </a:lnTo>
                    <a:lnTo>
                      <a:pt x="1713" y="342"/>
                    </a:lnTo>
                    <a:lnTo>
                      <a:pt x="1697" y="326"/>
                    </a:lnTo>
                    <a:lnTo>
                      <a:pt x="1726" y="297"/>
                    </a:lnTo>
                    <a:close/>
                    <a:moveTo>
                      <a:pt x="2021" y="1013"/>
                    </a:moveTo>
                    <a:lnTo>
                      <a:pt x="2021" y="1039"/>
                    </a:lnTo>
                    <a:lnTo>
                      <a:pt x="2020" y="1064"/>
                    </a:lnTo>
                    <a:lnTo>
                      <a:pt x="2018" y="1090"/>
                    </a:lnTo>
                    <a:lnTo>
                      <a:pt x="2016" y="1116"/>
                    </a:lnTo>
                    <a:lnTo>
                      <a:pt x="2013" y="1141"/>
                    </a:lnTo>
                    <a:lnTo>
                      <a:pt x="2009" y="1166"/>
                    </a:lnTo>
                    <a:lnTo>
                      <a:pt x="2005" y="1191"/>
                    </a:lnTo>
                    <a:lnTo>
                      <a:pt x="2001" y="1217"/>
                    </a:lnTo>
                    <a:lnTo>
                      <a:pt x="1995" y="1241"/>
                    </a:lnTo>
                    <a:lnTo>
                      <a:pt x="1989" y="1265"/>
                    </a:lnTo>
                    <a:lnTo>
                      <a:pt x="1983" y="1289"/>
                    </a:lnTo>
                    <a:lnTo>
                      <a:pt x="1976" y="1314"/>
                    </a:lnTo>
                    <a:lnTo>
                      <a:pt x="1968" y="1337"/>
                    </a:lnTo>
                    <a:lnTo>
                      <a:pt x="1960" y="1360"/>
                    </a:lnTo>
                    <a:lnTo>
                      <a:pt x="1952" y="1383"/>
                    </a:lnTo>
                    <a:lnTo>
                      <a:pt x="1942" y="1407"/>
                    </a:lnTo>
                    <a:lnTo>
                      <a:pt x="1933" y="1429"/>
                    </a:lnTo>
                    <a:lnTo>
                      <a:pt x="1921" y="1451"/>
                    </a:lnTo>
                    <a:lnTo>
                      <a:pt x="1910" y="1473"/>
                    </a:lnTo>
                    <a:lnTo>
                      <a:pt x="1899" y="1494"/>
                    </a:lnTo>
                    <a:lnTo>
                      <a:pt x="1887" y="1516"/>
                    </a:lnTo>
                    <a:lnTo>
                      <a:pt x="1875" y="1537"/>
                    </a:lnTo>
                    <a:lnTo>
                      <a:pt x="1862" y="1558"/>
                    </a:lnTo>
                    <a:lnTo>
                      <a:pt x="1849" y="1578"/>
                    </a:lnTo>
                    <a:lnTo>
                      <a:pt x="1835" y="1599"/>
                    </a:lnTo>
                    <a:lnTo>
                      <a:pt x="1820" y="1618"/>
                    </a:lnTo>
                    <a:lnTo>
                      <a:pt x="1805" y="1637"/>
                    </a:lnTo>
                    <a:lnTo>
                      <a:pt x="1790" y="1656"/>
                    </a:lnTo>
                    <a:lnTo>
                      <a:pt x="1775" y="1674"/>
                    </a:lnTo>
                    <a:lnTo>
                      <a:pt x="1759" y="1692"/>
                    </a:lnTo>
                    <a:lnTo>
                      <a:pt x="1742" y="1711"/>
                    </a:lnTo>
                    <a:lnTo>
                      <a:pt x="1726" y="1728"/>
                    </a:lnTo>
                    <a:lnTo>
                      <a:pt x="1697" y="1700"/>
                    </a:lnTo>
                    <a:lnTo>
                      <a:pt x="1713" y="1683"/>
                    </a:lnTo>
                    <a:lnTo>
                      <a:pt x="1730" y="1666"/>
                    </a:lnTo>
                    <a:lnTo>
                      <a:pt x="1745" y="1648"/>
                    </a:lnTo>
                    <a:lnTo>
                      <a:pt x="1760" y="1631"/>
                    </a:lnTo>
                    <a:lnTo>
                      <a:pt x="1774" y="1613"/>
                    </a:lnTo>
                    <a:lnTo>
                      <a:pt x="1788" y="1593"/>
                    </a:lnTo>
                    <a:lnTo>
                      <a:pt x="1802" y="1575"/>
                    </a:lnTo>
                    <a:lnTo>
                      <a:pt x="1815" y="1556"/>
                    </a:lnTo>
                    <a:lnTo>
                      <a:pt x="1829" y="1536"/>
                    </a:lnTo>
                    <a:lnTo>
                      <a:pt x="1841" y="1517"/>
                    </a:lnTo>
                    <a:lnTo>
                      <a:pt x="1853" y="1496"/>
                    </a:lnTo>
                    <a:lnTo>
                      <a:pt x="1864" y="1475"/>
                    </a:lnTo>
                    <a:lnTo>
                      <a:pt x="1875" y="1455"/>
                    </a:lnTo>
                    <a:lnTo>
                      <a:pt x="1886" y="1434"/>
                    </a:lnTo>
                    <a:lnTo>
                      <a:pt x="1895" y="1413"/>
                    </a:lnTo>
                    <a:lnTo>
                      <a:pt x="1905" y="1390"/>
                    </a:lnTo>
                    <a:lnTo>
                      <a:pt x="1914" y="1369"/>
                    </a:lnTo>
                    <a:lnTo>
                      <a:pt x="1922" y="1347"/>
                    </a:lnTo>
                    <a:lnTo>
                      <a:pt x="1931" y="1324"/>
                    </a:lnTo>
                    <a:lnTo>
                      <a:pt x="1938" y="1302"/>
                    </a:lnTo>
                    <a:lnTo>
                      <a:pt x="1945" y="1278"/>
                    </a:lnTo>
                    <a:lnTo>
                      <a:pt x="1951" y="1255"/>
                    </a:lnTo>
                    <a:lnTo>
                      <a:pt x="1957" y="1232"/>
                    </a:lnTo>
                    <a:lnTo>
                      <a:pt x="1962" y="1209"/>
                    </a:lnTo>
                    <a:lnTo>
                      <a:pt x="1966" y="1184"/>
                    </a:lnTo>
                    <a:lnTo>
                      <a:pt x="1970" y="1160"/>
                    </a:lnTo>
                    <a:lnTo>
                      <a:pt x="1974" y="1136"/>
                    </a:lnTo>
                    <a:lnTo>
                      <a:pt x="1976" y="1112"/>
                    </a:lnTo>
                    <a:lnTo>
                      <a:pt x="1979" y="1087"/>
                    </a:lnTo>
                    <a:lnTo>
                      <a:pt x="1980" y="1062"/>
                    </a:lnTo>
                    <a:lnTo>
                      <a:pt x="1981" y="1038"/>
                    </a:lnTo>
                    <a:lnTo>
                      <a:pt x="1981" y="1013"/>
                    </a:lnTo>
                    <a:lnTo>
                      <a:pt x="2021" y="1013"/>
                    </a:lnTo>
                    <a:close/>
                    <a:moveTo>
                      <a:pt x="1726" y="1728"/>
                    </a:moveTo>
                    <a:lnTo>
                      <a:pt x="1708" y="1745"/>
                    </a:lnTo>
                    <a:lnTo>
                      <a:pt x="1690" y="1761"/>
                    </a:lnTo>
                    <a:lnTo>
                      <a:pt x="1672" y="1777"/>
                    </a:lnTo>
                    <a:lnTo>
                      <a:pt x="1654" y="1793"/>
                    </a:lnTo>
                    <a:lnTo>
                      <a:pt x="1635" y="1809"/>
                    </a:lnTo>
                    <a:lnTo>
                      <a:pt x="1616" y="1823"/>
                    </a:lnTo>
                    <a:lnTo>
                      <a:pt x="1595" y="1838"/>
                    </a:lnTo>
                    <a:lnTo>
                      <a:pt x="1576" y="1851"/>
                    </a:lnTo>
                    <a:lnTo>
                      <a:pt x="1555" y="1865"/>
                    </a:lnTo>
                    <a:lnTo>
                      <a:pt x="1535" y="1877"/>
                    </a:lnTo>
                    <a:lnTo>
                      <a:pt x="1514" y="1890"/>
                    </a:lnTo>
                    <a:lnTo>
                      <a:pt x="1492" y="1903"/>
                    </a:lnTo>
                    <a:lnTo>
                      <a:pt x="1470" y="1914"/>
                    </a:lnTo>
                    <a:lnTo>
                      <a:pt x="1449" y="1925"/>
                    </a:lnTo>
                    <a:lnTo>
                      <a:pt x="1427" y="1935"/>
                    </a:lnTo>
                    <a:lnTo>
                      <a:pt x="1404" y="1945"/>
                    </a:lnTo>
                    <a:lnTo>
                      <a:pt x="1381" y="1954"/>
                    </a:lnTo>
                    <a:lnTo>
                      <a:pt x="1358" y="1963"/>
                    </a:lnTo>
                    <a:lnTo>
                      <a:pt x="1335" y="1971"/>
                    </a:lnTo>
                    <a:lnTo>
                      <a:pt x="1311" y="1978"/>
                    </a:lnTo>
                    <a:lnTo>
                      <a:pt x="1288" y="1985"/>
                    </a:lnTo>
                    <a:lnTo>
                      <a:pt x="1263" y="1993"/>
                    </a:lnTo>
                    <a:lnTo>
                      <a:pt x="1239" y="1999"/>
                    </a:lnTo>
                    <a:lnTo>
                      <a:pt x="1214" y="2004"/>
                    </a:lnTo>
                    <a:lnTo>
                      <a:pt x="1190" y="2009"/>
                    </a:lnTo>
                    <a:lnTo>
                      <a:pt x="1164" y="2013"/>
                    </a:lnTo>
                    <a:lnTo>
                      <a:pt x="1139" y="2016"/>
                    </a:lnTo>
                    <a:lnTo>
                      <a:pt x="1114" y="2019"/>
                    </a:lnTo>
                    <a:lnTo>
                      <a:pt x="1089" y="2022"/>
                    </a:lnTo>
                    <a:lnTo>
                      <a:pt x="1062" y="2023"/>
                    </a:lnTo>
                    <a:lnTo>
                      <a:pt x="1036" y="2024"/>
                    </a:lnTo>
                    <a:lnTo>
                      <a:pt x="1011" y="2024"/>
                    </a:lnTo>
                    <a:lnTo>
                      <a:pt x="1011" y="1984"/>
                    </a:lnTo>
                    <a:lnTo>
                      <a:pt x="1035" y="1983"/>
                    </a:lnTo>
                    <a:lnTo>
                      <a:pt x="1060" y="1983"/>
                    </a:lnTo>
                    <a:lnTo>
                      <a:pt x="1086" y="1981"/>
                    </a:lnTo>
                    <a:lnTo>
                      <a:pt x="1110" y="1979"/>
                    </a:lnTo>
                    <a:lnTo>
                      <a:pt x="1134" y="1976"/>
                    </a:lnTo>
                    <a:lnTo>
                      <a:pt x="1158" y="1973"/>
                    </a:lnTo>
                    <a:lnTo>
                      <a:pt x="1183" y="1969"/>
                    </a:lnTo>
                    <a:lnTo>
                      <a:pt x="1206" y="1964"/>
                    </a:lnTo>
                    <a:lnTo>
                      <a:pt x="1230" y="1959"/>
                    </a:lnTo>
                    <a:lnTo>
                      <a:pt x="1253" y="1954"/>
                    </a:lnTo>
                    <a:lnTo>
                      <a:pt x="1276" y="1947"/>
                    </a:lnTo>
                    <a:lnTo>
                      <a:pt x="1300" y="1941"/>
                    </a:lnTo>
                    <a:lnTo>
                      <a:pt x="1322" y="1933"/>
                    </a:lnTo>
                    <a:lnTo>
                      <a:pt x="1344" y="1925"/>
                    </a:lnTo>
                    <a:lnTo>
                      <a:pt x="1366" y="1917"/>
                    </a:lnTo>
                    <a:lnTo>
                      <a:pt x="1388" y="1908"/>
                    </a:lnTo>
                    <a:lnTo>
                      <a:pt x="1410" y="1899"/>
                    </a:lnTo>
                    <a:lnTo>
                      <a:pt x="1432" y="1888"/>
                    </a:lnTo>
                    <a:lnTo>
                      <a:pt x="1452" y="1878"/>
                    </a:lnTo>
                    <a:lnTo>
                      <a:pt x="1473" y="1867"/>
                    </a:lnTo>
                    <a:lnTo>
                      <a:pt x="1493" y="1855"/>
                    </a:lnTo>
                    <a:lnTo>
                      <a:pt x="1514" y="1844"/>
                    </a:lnTo>
                    <a:lnTo>
                      <a:pt x="1534" y="1831"/>
                    </a:lnTo>
                    <a:lnTo>
                      <a:pt x="1553" y="1819"/>
                    </a:lnTo>
                    <a:lnTo>
                      <a:pt x="1572" y="1805"/>
                    </a:lnTo>
                    <a:lnTo>
                      <a:pt x="1591" y="1791"/>
                    </a:lnTo>
                    <a:lnTo>
                      <a:pt x="1610" y="1777"/>
                    </a:lnTo>
                    <a:lnTo>
                      <a:pt x="1628" y="1762"/>
                    </a:lnTo>
                    <a:lnTo>
                      <a:pt x="1646" y="1747"/>
                    </a:lnTo>
                    <a:lnTo>
                      <a:pt x="1663" y="1732"/>
                    </a:lnTo>
                    <a:lnTo>
                      <a:pt x="1680" y="1716"/>
                    </a:lnTo>
                    <a:lnTo>
                      <a:pt x="1697" y="1700"/>
                    </a:lnTo>
                    <a:lnTo>
                      <a:pt x="1726" y="1728"/>
                    </a:lnTo>
                    <a:close/>
                    <a:moveTo>
                      <a:pt x="1011" y="2024"/>
                    </a:moveTo>
                    <a:lnTo>
                      <a:pt x="985" y="2024"/>
                    </a:lnTo>
                    <a:lnTo>
                      <a:pt x="958" y="2023"/>
                    </a:lnTo>
                    <a:lnTo>
                      <a:pt x="933" y="2022"/>
                    </a:lnTo>
                    <a:lnTo>
                      <a:pt x="907" y="2019"/>
                    </a:lnTo>
                    <a:lnTo>
                      <a:pt x="882" y="2016"/>
                    </a:lnTo>
                    <a:lnTo>
                      <a:pt x="857" y="2013"/>
                    </a:lnTo>
                    <a:lnTo>
                      <a:pt x="831" y="2009"/>
                    </a:lnTo>
                    <a:lnTo>
                      <a:pt x="807" y="2004"/>
                    </a:lnTo>
                    <a:lnTo>
                      <a:pt x="782" y="1999"/>
                    </a:lnTo>
                    <a:lnTo>
                      <a:pt x="758" y="1993"/>
                    </a:lnTo>
                    <a:lnTo>
                      <a:pt x="733" y="1985"/>
                    </a:lnTo>
                    <a:lnTo>
                      <a:pt x="710" y="1978"/>
                    </a:lnTo>
                    <a:lnTo>
                      <a:pt x="686" y="1971"/>
                    </a:lnTo>
                    <a:lnTo>
                      <a:pt x="663" y="1963"/>
                    </a:lnTo>
                    <a:lnTo>
                      <a:pt x="640" y="1954"/>
                    </a:lnTo>
                    <a:lnTo>
                      <a:pt x="617" y="1945"/>
                    </a:lnTo>
                    <a:lnTo>
                      <a:pt x="594" y="1935"/>
                    </a:lnTo>
                    <a:lnTo>
                      <a:pt x="572" y="1925"/>
                    </a:lnTo>
                    <a:lnTo>
                      <a:pt x="551" y="1914"/>
                    </a:lnTo>
                    <a:lnTo>
                      <a:pt x="528" y="1903"/>
                    </a:lnTo>
                    <a:lnTo>
                      <a:pt x="507" y="1890"/>
                    </a:lnTo>
                    <a:lnTo>
                      <a:pt x="486" y="1877"/>
                    </a:lnTo>
                    <a:lnTo>
                      <a:pt x="466" y="1865"/>
                    </a:lnTo>
                    <a:lnTo>
                      <a:pt x="446" y="1851"/>
                    </a:lnTo>
                    <a:lnTo>
                      <a:pt x="426" y="1838"/>
                    </a:lnTo>
                    <a:lnTo>
                      <a:pt x="405" y="1823"/>
                    </a:lnTo>
                    <a:lnTo>
                      <a:pt x="386" y="1809"/>
                    </a:lnTo>
                    <a:lnTo>
                      <a:pt x="368" y="1793"/>
                    </a:lnTo>
                    <a:lnTo>
                      <a:pt x="349" y="1777"/>
                    </a:lnTo>
                    <a:lnTo>
                      <a:pt x="331" y="1761"/>
                    </a:lnTo>
                    <a:lnTo>
                      <a:pt x="313" y="1745"/>
                    </a:lnTo>
                    <a:lnTo>
                      <a:pt x="295" y="1728"/>
                    </a:lnTo>
                    <a:lnTo>
                      <a:pt x="324" y="1700"/>
                    </a:lnTo>
                    <a:lnTo>
                      <a:pt x="341" y="1716"/>
                    </a:lnTo>
                    <a:lnTo>
                      <a:pt x="358" y="1732"/>
                    </a:lnTo>
                    <a:lnTo>
                      <a:pt x="375" y="1747"/>
                    </a:lnTo>
                    <a:lnTo>
                      <a:pt x="393" y="1762"/>
                    </a:lnTo>
                    <a:lnTo>
                      <a:pt x="411" y="1777"/>
                    </a:lnTo>
                    <a:lnTo>
                      <a:pt x="430" y="1791"/>
                    </a:lnTo>
                    <a:lnTo>
                      <a:pt x="449" y="1805"/>
                    </a:lnTo>
                    <a:lnTo>
                      <a:pt x="468" y="1819"/>
                    </a:lnTo>
                    <a:lnTo>
                      <a:pt x="487" y="1831"/>
                    </a:lnTo>
                    <a:lnTo>
                      <a:pt x="507" y="1844"/>
                    </a:lnTo>
                    <a:lnTo>
                      <a:pt x="527" y="1855"/>
                    </a:lnTo>
                    <a:lnTo>
                      <a:pt x="548" y="1867"/>
                    </a:lnTo>
                    <a:lnTo>
                      <a:pt x="569" y="1878"/>
                    </a:lnTo>
                    <a:lnTo>
                      <a:pt x="590" y="1888"/>
                    </a:lnTo>
                    <a:lnTo>
                      <a:pt x="611" y="1899"/>
                    </a:lnTo>
                    <a:lnTo>
                      <a:pt x="632" y="1908"/>
                    </a:lnTo>
                    <a:lnTo>
                      <a:pt x="655" y="1917"/>
                    </a:lnTo>
                    <a:lnTo>
                      <a:pt x="677" y="1925"/>
                    </a:lnTo>
                    <a:lnTo>
                      <a:pt x="699" y="1933"/>
                    </a:lnTo>
                    <a:lnTo>
                      <a:pt x="722" y="1941"/>
                    </a:lnTo>
                    <a:lnTo>
                      <a:pt x="744" y="1947"/>
                    </a:lnTo>
                    <a:lnTo>
                      <a:pt x="768" y="1954"/>
                    </a:lnTo>
                    <a:lnTo>
                      <a:pt x="791" y="1959"/>
                    </a:lnTo>
                    <a:lnTo>
                      <a:pt x="815" y="1964"/>
                    </a:lnTo>
                    <a:lnTo>
                      <a:pt x="838" y="1969"/>
                    </a:lnTo>
                    <a:lnTo>
                      <a:pt x="863" y="1973"/>
                    </a:lnTo>
                    <a:lnTo>
                      <a:pt x="887" y="1976"/>
                    </a:lnTo>
                    <a:lnTo>
                      <a:pt x="911" y="1979"/>
                    </a:lnTo>
                    <a:lnTo>
                      <a:pt x="936" y="1981"/>
                    </a:lnTo>
                    <a:lnTo>
                      <a:pt x="960" y="1983"/>
                    </a:lnTo>
                    <a:lnTo>
                      <a:pt x="986" y="1983"/>
                    </a:lnTo>
                    <a:lnTo>
                      <a:pt x="1011" y="1984"/>
                    </a:lnTo>
                    <a:lnTo>
                      <a:pt x="1011" y="2024"/>
                    </a:lnTo>
                    <a:close/>
                    <a:moveTo>
                      <a:pt x="295" y="1728"/>
                    </a:moveTo>
                    <a:lnTo>
                      <a:pt x="279" y="1711"/>
                    </a:lnTo>
                    <a:lnTo>
                      <a:pt x="262" y="1692"/>
                    </a:lnTo>
                    <a:lnTo>
                      <a:pt x="246" y="1674"/>
                    </a:lnTo>
                    <a:lnTo>
                      <a:pt x="231" y="1656"/>
                    </a:lnTo>
                    <a:lnTo>
                      <a:pt x="216" y="1637"/>
                    </a:lnTo>
                    <a:lnTo>
                      <a:pt x="200" y="1618"/>
                    </a:lnTo>
                    <a:lnTo>
                      <a:pt x="186" y="1599"/>
                    </a:lnTo>
                    <a:lnTo>
                      <a:pt x="172" y="1578"/>
                    </a:lnTo>
                    <a:lnTo>
                      <a:pt x="159" y="1558"/>
                    </a:lnTo>
                    <a:lnTo>
                      <a:pt x="146" y="1537"/>
                    </a:lnTo>
                    <a:lnTo>
                      <a:pt x="134" y="1516"/>
                    </a:lnTo>
                    <a:lnTo>
                      <a:pt x="122" y="1494"/>
                    </a:lnTo>
                    <a:lnTo>
                      <a:pt x="111" y="1473"/>
                    </a:lnTo>
                    <a:lnTo>
                      <a:pt x="99" y="1451"/>
                    </a:lnTo>
                    <a:lnTo>
                      <a:pt x="89" y="1429"/>
                    </a:lnTo>
                    <a:lnTo>
                      <a:pt x="79" y="1407"/>
                    </a:lnTo>
                    <a:lnTo>
                      <a:pt x="70" y="1383"/>
                    </a:lnTo>
                    <a:lnTo>
                      <a:pt x="61" y="1360"/>
                    </a:lnTo>
                    <a:lnTo>
                      <a:pt x="53" y="1337"/>
                    </a:lnTo>
                    <a:lnTo>
                      <a:pt x="45" y="1314"/>
                    </a:lnTo>
                    <a:lnTo>
                      <a:pt x="38" y="1289"/>
                    </a:lnTo>
                    <a:lnTo>
                      <a:pt x="32" y="1265"/>
                    </a:lnTo>
                    <a:lnTo>
                      <a:pt x="26" y="1241"/>
                    </a:lnTo>
                    <a:lnTo>
                      <a:pt x="20" y="1217"/>
                    </a:lnTo>
                    <a:lnTo>
                      <a:pt x="16" y="1191"/>
                    </a:lnTo>
                    <a:lnTo>
                      <a:pt x="12" y="1166"/>
                    </a:lnTo>
                    <a:lnTo>
                      <a:pt x="8" y="1141"/>
                    </a:lnTo>
                    <a:lnTo>
                      <a:pt x="5" y="1116"/>
                    </a:lnTo>
                    <a:lnTo>
                      <a:pt x="3" y="1090"/>
                    </a:lnTo>
                    <a:lnTo>
                      <a:pt x="1" y="1064"/>
                    </a:lnTo>
                    <a:lnTo>
                      <a:pt x="0" y="1039"/>
                    </a:lnTo>
                    <a:lnTo>
                      <a:pt x="0" y="1013"/>
                    </a:lnTo>
                    <a:lnTo>
                      <a:pt x="40" y="1013"/>
                    </a:lnTo>
                    <a:lnTo>
                      <a:pt x="40" y="1038"/>
                    </a:lnTo>
                    <a:lnTo>
                      <a:pt x="41" y="1062"/>
                    </a:lnTo>
                    <a:lnTo>
                      <a:pt x="43" y="1087"/>
                    </a:lnTo>
                    <a:lnTo>
                      <a:pt x="45" y="1112"/>
                    </a:lnTo>
                    <a:lnTo>
                      <a:pt x="47" y="1136"/>
                    </a:lnTo>
                    <a:lnTo>
                      <a:pt x="51" y="1160"/>
                    </a:lnTo>
                    <a:lnTo>
                      <a:pt x="55" y="1184"/>
                    </a:lnTo>
                    <a:lnTo>
                      <a:pt x="59" y="1209"/>
                    </a:lnTo>
                    <a:lnTo>
                      <a:pt x="64" y="1232"/>
                    </a:lnTo>
                    <a:lnTo>
                      <a:pt x="70" y="1255"/>
                    </a:lnTo>
                    <a:lnTo>
                      <a:pt x="76" y="1278"/>
                    </a:lnTo>
                    <a:lnTo>
                      <a:pt x="83" y="1302"/>
                    </a:lnTo>
                    <a:lnTo>
                      <a:pt x="90" y="1324"/>
                    </a:lnTo>
                    <a:lnTo>
                      <a:pt x="98" y="1347"/>
                    </a:lnTo>
                    <a:lnTo>
                      <a:pt x="107" y="1369"/>
                    </a:lnTo>
                    <a:lnTo>
                      <a:pt x="116" y="1390"/>
                    </a:lnTo>
                    <a:lnTo>
                      <a:pt x="126" y="1413"/>
                    </a:lnTo>
                    <a:lnTo>
                      <a:pt x="136" y="1434"/>
                    </a:lnTo>
                    <a:lnTo>
                      <a:pt x="146" y="1455"/>
                    </a:lnTo>
                    <a:lnTo>
                      <a:pt x="157" y="1475"/>
                    </a:lnTo>
                    <a:lnTo>
                      <a:pt x="168" y="1496"/>
                    </a:lnTo>
                    <a:lnTo>
                      <a:pt x="180" y="1517"/>
                    </a:lnTo>
                    <a:lnTo>
                      <a:pt x="192" y="1536"/>
                    </a:lnTo>
                    <a:lnTo>
                      <a:pt x="205" y="1556"/>
                    </a:lnTo>
                    <a:lnTo>
                      <a:pt x="219" y="1575"/>
                    </a:lnTo>
                    <a:lnTo>
                      <a:pt x="233" y="1593"/>
                    </a:lnTo>
                    <a:lnTo>
                      <a:pt x="247" y="1613"/>
                    </a:lnTo>
                    <a:lnTo>
                      <a:pt x="261" y="1631"/>
                    </a:lnTo>
                    <a:lnTo>
                      <a:pt x="276" y="1648"/>
                    </a:lnTo>
                    <a:lnTo>
                      <a:pt x="292" y="1666"/>
                    </a:lnTo>
                    <a:lnTo>
                      <a:pt x="307" y="1683"/>
                    </a:lnTo>
                    <a:lnTo>
                      <a:pt x="324" y="1700"/>
                    </a:lnTo>
                    <a:lnTo>
                      <a:pt x="295" y="1728"/>
                    </a:lnTo>
                    <a:close/>
                    <a:moveTo>
                      <a:pt x="0" y="1013"/>
                    </a:moveTo>
                    <a:lnTo>
                      <a:pt x="0" y="986"/>
                    </a:lnTo>
                    <a:lnTo>
                      <a:pt x="1" y="960"/>
                    </a:lnTo>
                    <a:lnTo>
                      <a:pt x="3" y="935"/>
                    </a:lnTo>
                    <a:lnTo>
                      <a:pt x="5" y="910"/>
                    </a:lnTo>
                    <a:lnTo>
                      <a:pt x="8" y="883"/>
                    </a:lnTo>
                    <a:lnTo>
                      <a:pt x="12" y="858"/>
                    </a:lnTo>
                    <a:lnTo>
                      <a:pt x="16" y="834"/>
                    </a:lnTo>
                    <a:lnTo>
                      <a:pt x="20" y="809"/>
                    </a:lnTo>
                    <a:lnTo>
                      <a:pt x="26" y="784"/>
                    </a:lnTo>
                    <a:lnTo>
                      <a:pt x="32" y="760"/>
                    </a:lnTo>
                    <a:lnTo>
                      <a:pt x="38" y="736"/>
                    </a:lnTo>
                    <a:lnTo>
                      <a:pt x="45" y="712"/>
                    </a:lnTo>
                    <a:lnTo>
                      <a:pt x="53" y="688"/>
                    </a:lnTo>
                    <a:lnTo>
                      <a:pt x="61" y="665"/>
                    </a:lnTo>
                    <a:lnTo>
                      <a:pt x="70" y="642"/>
                    </a:lnTo>
                    <a:lnTo>
                      <a:pt x="79" y="619"/>
                    </a:lnTo>
                    <a:lnTo>
                      <a:pt x="89" y="596"/>
                    </a:lnTo>
                    <a:lnTo>
                      <a:pt x="99" y="574"/>
                    </a:lnTo>
                    <a:lnTo>
                      <a:pt x="111" y="552"/>
                    </a:lnTo>
                    <a:lnTo>
                      <a:pt x="122" y="531"/>
                    </a:lnTo>
                    <a:lnTo>
                      <a:pt x="134" y="509"/>
                    </a:lnTo>
                    <a:lnTo>
                      <a:pt x="146" y="488"/>
                    </a:lnTo>
                    <a:lnTo>
                      <a:pt x="159" y="467"/>
                    </a:lnTo>
                    <a:lnTo>
                      <a:pt x="172" y="447"/>
                    </a:lnTo>
                    <a:lnTo>
                      <a:pt x="186" y="427"/>
                    </a:lnTo>
                    <a:lnTo>
                      <a:pt x="200" y="408"/>
                    </a:lnTo>
                    <a:lnTo>
                      <a:pt x="216" y="388"/>
                    </a:lnTo>
                    <a:lnTo>
                      <a:pt x="231" y="369"/>
                    </a:lnTo>
                    <a:lnTo>
                      <a:pt x="246" y="351"/>
                    </a:lnTo>
                    <a:lnTo>
                      <a:pt x="262" y="333"/>
                    </a:lnTo>
                    <a:lnTo>
                      <a:pt x="279" y="315"/>
                    </a:lnTo>
                    <a:lnTo>
                      <a:pt x="295" y="297"/>
                    </a:lnTo>
                    <a:lnTo>
                      <a:pt x="324" y="326"/>
                    </a:lnTo>
                    <a:lnTo>
                      <a:pt x="307" y="342"/>
                    </a:lnTo>
                    <a:lnTo>
                      <a:pt x="292" y="359"/>
                    </a:lnTo>
                    <a:lnTo>
                      <a:pt x="276" y="376"/>
                    </a:lnTo>
                    <a:lnTo>
                      <a:pt x="261" y="394"/>
                    </a:lnTo>
                    <a:lnTo>
                      <a:pt x="247" y="413"/>
                    </a:lnTo>
                    <a:lnTo>
                      <a:pt x="233" y="431"/>
                    </a:lnTo>
                    <a:lnTo>
                      <a:pt x="219" y="450"/>
                    </a:lnTo>
                    <a:lnTo>
                      <a:pt x="205" y="469"/>
                    </a:lnTo>
                    <a:lnTo>
                      <a:pt x="192" y="488"/>
                    </a:lnTo>
                    <a:lnTo>
                      <a:pt x="180" y="509"/>
                    </a:lnTo>
                    <a:lnTo>
                      <a:pt x="168" y="529"/>
                    </a:lnTo>
                    <a:lnTo>
                      <a:pt x="157" y="549"/>
                    </a:lnTo>
                    <a:lnTo>
                      <a:pt x="146" y="570"/>
                    </a:lnTo>
                    <a:lnTo>
                      <a:pt x="136" y="591"/>
                    </a:lnTo>
                    <a:lnTo>
                      <a:pt x="126" y="613"/>
                    </a:lnTo>
                    <a:lnTo>
                      <a:pt x="116" y="635"/>
                    </a:lnTo>
                    <a:lnTo>
                      <a:pt x="107" y="656"/>
                    </a:lnTo>
                    <a:lnTo>
                      <a:pt x="98" y="678"/>
                    </a:lnTo>
                    <a:lnTo>
                      <a:pt x="90" y="700"/>
                    </a:lnTo>
                    <a:lnTo>
                      <a:pt x="83" y="724"/>
                    </a:lnTo>
                    <a:lnTo>
                      <a:pt x="76" y="747"/>
                    </a:lnTo>
                    <a:lnTo>
                      <a:pt x="70" y="770"/>
                    </a:lnTo>
                    <a:lnTo>
                      <a:pt x="64" y="793"/>
                    </a:lnTo>
                    <a:lnTo>
                      <a:pt x="59" y="817"/>
                    </a:lnTo>
                    <a:lnTo>
                      <a:pt x="55" y="841"/>
                    </a:lnTo>
                    <a:lnTo>
                      <a:pt x="51" y="864"/>
                    </a:lnTo>
                    <a:lnTo>
                      <a:pt x="47" y="888"/>
                    </a:lnTo>
                    <a:lnTo>
                      <a:pt x="45" y="914"/>
                    </a:lnTo>
                    <a:lnTo>
                      <a:pt x="43" y="938"/>
                    </a:lnTo>
                    <a:lnTo>
                      <a:pt x="41" y="962"/>
                    </a:lnTo>
                    <a:lnTo>
                      <a:pt x="40" y="987"/>
                    </a:lnTo>
                    <a:lnTo>
                      <a:pt x="40" y="1013"/>
                    </a:lnTo>
                    <a:lnTo>
                      <a:pt x="0" y="1013"/>
                    </a:lnTo>
                    <a:close/>
                    <a:moveTo>
                      <a:pt x="295" y="297"/>
                    </a:moveTo>
                    <a:lnTo>
                      <a:pt x="313" y="280"/>
                    </a:lnTo>
                    <a:lnTo>
                      <a:pt x="331" y="264"/>
                    </a:lnTo>
                    <a:lnTo>
                      <a:pt x="349" y="248"/>
                    </a:lnTo>
                    <a:lnTo>
                      <a:pt x="368" y="232"/>
                    </a:lnTo>
                    <a:lnTo>
                      <a:pt x="386" y="217"/>
                    </a:lnTo>
                    <a:lnTo>
                      <a:pt x="405" y="201"/>
                    </a:lnTo>
                    <a:lnTo>
                      <a:pt x="426" y="187"/>
                    </a:lnTo>
                    <a:lnTo>
                      <a:pt x="446" y="173"/>
                    </a:lnTo>
                    <a:lnTo>
                      <a:pt x="466" y="160"/>
                    </a:lnTo>
                    <a:lnTo>
                      <a:pt x="486" y="147"/>
                    </a:lnTo>
                    <a:lnTo>
                      <a:pt x="507" y="135"/>
                    </a:lnTo>
                    <a:lnTo>
                      <a:pt x="528" y="123"/>
                    </a:lnTo>
                    <a:lnTo>
                      <a:pt x="551" y="112"/>
                    </a:lnTo>
                    <a:lnTo>
                      <a:pt x="572" y="100"/>
                    </a:lnTo>
                    <a:lnTo>
                      <a:pt x="594" y="90"/>
                    </a:lnTo>
                    <a:lnTo>
                      <a:pt x="617" y="80"/>
                    </a:lnTo>
                    <a:lnTo>
                      <a:pt x="640" y="71"/>
                    </a:lnTo>
                    <a:lnTo>
                      <a:pt x="663" y="62"/>
                    </a:lnTo>
                    <a:lnTo>
                      <a:pt x="686" y="54"/>
                    </a:lnTo>
                    <a:lnTo>
                      <a:pt x="710" y="46"/>
                    </a:lnTo>
                    <a:lnTo>
                      <a:pt x="733" y="39"/>
                    </a:lnTo>
                    <a:lnTo>
                      <a:pt x="758" y="33"/>
                    </a:lnTo>
                    <a:lnTo>
                      <a:pt x="782" y="27"/>
                    </a:lnTo>
                    <a:lnTo>
                      <a:pt x="807" y="22"/>
                    </a:lnTo>
                    <a:lnTo>
                      <a:pt x="831" y="17"/>
                    </a:lnTo>
                    <a:lnTo>
                      <a:pt x="857" y="13"/>
                    </a:lnTo>
                    <a:lnTo>
                      <a:pt x="882" y="8"/>
                    </a:lnTo>
                    <a:lnTo>
                      <a:pt x="907" y="6"/>
                    </a:lnTo>
                    <a:lnTo>
                      <a:pt x="933" y="3"/>
                    </a:lnTo>
                    <a:lnTo>
                      <a:pt x="958" y="2"/>
                    </a:lnTo>
                    <a:lnTo>
                      <a:pt x="985" y="1"/>
                    </a:lnTo>
                    <a:lnTo>
                      <a:pt x="1011" y="0"/>
                    </a:lnTo>
                    <a:lnTo>
                      <a:pt x="1011" y="41"/>
                    </a:lnTo>
                    <a:lnTo>
                      <a:pt x="986" y="41"/>
                    </a:lnTo>
                    <a:lnTo>
                      <a:pt x="960" y="42"/>
                    </a:lnTo>
                    <a:lnTo>
                      <a:pt x="936" y="44"/>
                    </a:lnTo>
                    <a:lnTo>
                      <a:pt x="911" y="46"/>
                    </a:lnTo>
                    <a:lnTo>
                      <a:pt x="887" y="49"/>
                    </a:lnTo>
                    <a:lnTo>
                      <a:pt x="863" y="52"/>
                    </a:lnTo>
                    <a:lnTo>
                      <a:pt x="838" y="56"/>
                    </a:lnTo>
                    <a:lnTo>
                      <a:pt x="815" y="61"/>
                    </a:lnTo>
                    <a:lnTo>
                      <a:pt x="791" y="66"/>
                    </a:lnTo>
                    <a:lnTo>
                      <a:pt x="768" y="71"/>
                    </a:lnTo>
                    <a:lnTo>
                      <a:pt x="744" y="78"/>
                    </a:lnTo>
                    <a:lnTo>
                      <a:pt x="722" y="84"/>
                    </a:lnTo>
                    <a:lnTo>
                      <a:pt x="699" y="92"/>
                    </a:lnTo>
                    <a:lnTo>
                      <a:pt x="677" y="99"/>
                    </a:lnTo>
                    <a:lnTo>
                      <a:pt x="655" y="108"/>
                    </a:lnTo>
                    <a:lnTo>
                      <a:pt x="632" y="118"/>
                    </a:lnTo>
                    <a:lnTo>
                      <a:pt x="611" y="127"/>
                    </a:lnTo>
                    <a:lnTo>
                      <a:pt x="590" y="137"/>
                    </a:lnTo>
                    <a:lnTo>
                      <a:pt x="569" y="147"/>
                    </a:lnTo>
                    <a:lnTo>
                      <a:pt x="548" y="158"/>
                    </a:lnTo>
                    <a:lnTo>
                      <a:pt x="527" y="169"/>
                    </a:lnTo>
                    <a:lnTo>
                      <a:pt x="507" y="181"/>
                    </a:lnTo>
                    <a:lnTo>
                      <a:pt x="487" y="194"/>
                    </a:lnTo>
                    <a:lnTo>
                      <a:pt x="468" y="206"/>
                    </a:lnTo>
                    <a:lnTo>
                      <a:pt x="449" y="221"/>
                    </a:lnTo>
                    <a:lnTo>
                      <a:pt x="430" y="234"/>
                    </a:lnTo>
                    <a:lnTo>
                      <a:pt x="411" y="248"/>
                    </a:lnTo>
                    <a:lnTo>
                      <a:pt x="393" y="263"/>
                    </a:lnTo>
                    <a:lnTo>
                      <a:pt x="375" y="278"/>
                    </a:lnTo>
                    <a:lnTo>
                      <a:pt x="358" y="293"/>
                    </a:lnTo>
                    <a:lnTo>
                      <a:pt x="341" y="310"/>
                    </a:lnTo>
                    <a:lnTo>
                      <a:pt x="324" y="326"/>
                    </a:lnTo>
                    <a:lnTo>
                      <a:pt x="295" y="297"/>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pPr defTabSz="1219170"/>
                <a:endParaRPr lang="en-US" sz="2667">
                  <a:solidFill>
                    <a:prstClr val="black"/>
                  </a:solidFill>
                </a:endParaRPr>
              </a:p>
            </p:txBody>
          </p:sp>
          <p:grpSp>
            <p:nvGrpSpPr>
              <p:cNvPr id="53" name="Group 52"/>
              <p:cNvGrpSpPr/>
              <p:nvPr/>
            </p:nvGrpSpPr>
            <p:grpSpPr>
              <a:xfrm>
                <a:off x="1202121" y="1279990"/>
                <a:ext cx="232536" cy="224492"/>
                <a:chOff x="3464804" y="809609"/>
                <a:chExt cx="1107196" cy="1068896"/>
              </a:xfrm>
              <a:solidFill>
                <a:schemeClr val="bg1"/>
              </a:solidFill>
            </p:grpSpPr>
            <p:sp>
              <p:nvSpPr>
                <p:cNvPr id="54" name="Freeform 15"/>
                <p:cNvSpPr>
                  <a:spLocks noEditPoints="1"/>
                </p:cNvSpPr>
                <p:nvPr/>
              </p:nvSpPr>
              <p:spPr bwMode="auto">
                <a:xfrm>
                  <a:off x="3464804" y="809609"/>
                  <a:ext cx="1107196" cy="1068896"/>
                </a:xfrm>
                <a:custGeom>
                  <a:avLst/>
                  <a:gdLst>
                    <a:gd name="T0" fmla="*/ 2202 w 2792"/>
                    <a:gd name="T1" fmla="*/ 268 h 2826"/>
                    <a:gd name="T2" fmla="*/ 1966 w 2792"/>
                    <a:gd name="T3" fmla="*/ 93 h 2826"/>
                    <a:gd name="T4" fmla="*/ 1765 w 2792"/>
                    <a:gd name="T5" fmla="*/ 46 h 2826"/>
                    <a:gd name="T6" fmla="*/ 1549 w 2792"/>
                    <a:gd name="T7" fmla="*/ 286 h 2826"/>
                    <a:gd name="T8" fmla="*/ 1488 w 2792"/>
                    <a:gd name="T9" fmla="*/ 0 h 2826"/>
                    <a:gd name="T10" fmla="*/ 1286 w 2792"/>
                    <a:gd name="T11" fmla="*/ 16 h 2826"/>
                    <a:gd name="T12" fmla="*/ 999 w 2792"/>
                    <a:gd name="T13" fmla="*/ 55 h 2826"/>
                    <a:gd name="T14" fmla="*/ 808 w 2792"/>
                    <a:gd name="T15" fmla="*/ 119 h 2826"/>
                    <a:gd name="T16" fmla="*/ 860 w 2792"/>
                    <a:gd name="T17" fmla="*/ 396 h 2826"/>
                    <a:gd name="T18" fmla="*/ 541 w 2792"/>
                    <a:gd name="T19" fmla="*/ 270 h 2826"/>
                    <a:gd name="T20" fmla="*/ 393 w 2792"/>
                    <a:gd name="T21" fmla="*/ 415 h 2826"/>
                    <a:gd name="T22" fmla="*/ 489 w 2792"/>
                    <a:gd name="T23" fmla="*/ 700 h 2826"/>
                    <a:gd name="T24" fmla="*/ 231 w 2792"/>
                    <a:gd name="T25" fmla="*/ 637 h 2826"/>
                    <a:gd name="T26" fmla="*/ 129 w 2792"/>
                    <a:gd name="T27" fmla="*/ 814 h 2826"/>
                    <a:gd name="T28" fmla="*/ 19 w 2792"/>
                    <a:gd name="T29" fmla="*/ 1082 h 2826"/>
                    <a:gd name="T30" fmla="*/ 12 w 2792"/>
                    <a:gd name="T31" fmla="*/ 1288 h 2826"/>
                    <a:gd name="T32" fmla="*/ 241 w 2792"/>
                    <a:gd name="T33" fmla="*/ 1437 h 2826"/>
                    <a:gd name="T34" fmla="*/ 1 w 2792"/>
                    <a:gd name="T35" fmla="*/ 1564 h 2826"/>
                    <a:gd name="T36" fmla="*/ 38 w 2792"/>
                    <a:gd name="T37" fmla="*/ 1765 h 2826"/>
                    <a:gd name="T38" fmla="*/ 131 w 2792"/>
                    <a:gd name="T39" fmla="*/ 2050 h 2826"/>
                    <a:gd name="T40" fmla="*/ 270 w 2792"/>
                    <a:gd name="T41" fmla="*/ 2203 h 2826"/>
                    <a:gd name="T42" fmla="*/ 532 w 2792"/>
                    <a:gd name="T43" fmla="*/ 2166 h 2826"/>
                    <a:gd name="T44" fmla="*/ 415 w 2792"/>
                    <a:gd name="T45" fmla="*/ 2440 h 2826"/>
                    <a:gd name="T46" fmla="*/ 572 w 2792"/>
                    <a:gd name="T47" fmla="*/ 2569 h 2826"/>
                    <a:gd name="T48" fmla="*/ 822 w 2792"/>
                    <a:gd name="T49" fmla="*/ 2730 h 2826"/>
                    <a:gd name="T50" fmla="*/ 1023 w 2792"/>
                    <a:gd name="T51" fmla="*/ 2779 h 2826"/>
                    <a:gd name="T52" fmla="*/ 1213 w 2792"/>
                    <a:gd name="T53" fmla="*/ 2530 h 2826"/>
                    <a:gd name="T54" fmla="*/ 1297 w 2792"/>
                    <a:gd name="T55" fmla="*/ 2825 h 2826"/>
                    <a:gd name="T56" fmla="*/ 1502 w 2792"/>
                    <a:gd name="T57" fmla="*/ 2814 h 2826"/>
                    <a:gd name="T58" fmla="*/ 1679 w 2792"/>
                    <a:gd name="T59" fmla="*/ 2501 h 2826"/>
                    <a:gd name="T60" fmla="*/ 1953 w 2792"/>
                    <a:gd name="T61" fmla="*/ 2707 h 2826"/>
                    <a:gd name="T62" fmla="*/ 1916 w 2792"/>
                    <a:gd name="T63" fmla="*/ 2404 h 2826"/>
                    <a:gd name="T64" fmla="*/ 2224 w 2792"/>
                    <a:gd name="T65" fmla="*/ 2550 h 2826"/>
                    <a:gd name="T66" fmla="*/ 2370 w 2792"/>
                    <a:gd name="T67" fmla="*/ 2408 h 2826"/>
                    <a:gd name="T68" fmla="*/ 2577 w 2792"/>
                    <a:gd name="T69" fmla="*/ 2197 h 2826"/>
                    <a:gd name="T70" fmla="*/ 2654 w 2792"/>
                    <a:gd name="T71" fmla="*/ 2005 h 2826"/>
                    <a:gd name="T72" fmla="*/ 2437 w 2792"/>
                    <a:gd name="T73" fmla="*/ 1803 h 2826"/>
                    <a:gd name="T74" fmla="*/ 2780 w 2792"/>
                    <a:gd name="T75" fmla="*/ 1741 h 2826"/>
                    <a:gd name="T76" fmla="*/ 2774 w 2792"/>
                    <a:gd name="T77" fmla="*/ 1537 h 2826"/>
                    <a:gd name="T78" fmla="*/ 2502 w 2792"/>
                    <a:gd name="T79" fmla="*/ 1295 h 2826"/>
                    <a:gd name="T80" fmla="*/ 2792 w 2792"/>
                    <a:gd name="T81" fmla="*/ 1104 h 2826"/>
                    <a:gd name="T82" fmla="*/ 2454 w 2792"/>
                    <a:gd name="T83" fmla="*/ 1061 h 2826"/>
                    <a:gd name="T84" fmla="*/ 2658 w 2792"/>
                    <a:gd name="T85" fmla="*/ 820 h 2826"/>
                    <a:gd name="T86" fmla="*/ 2585 w 2792"/>
                    <a:gd name="T87" fmla="*/ 627 h 2826"/>
                    <a:gd name="T88" fmla="*/ 2204 w 2792"/>
                    <a:gd name="T89" fmla="*/ 634 h 2826"/>
                    <a:gd name="T90" fmla="*/ 1388 w 2792"/>
                    <a:gd name="T91" fmla="*/ 597 h 2826"/>
                    <a:gd name="T92" fmla="*/ 1774 w 2792"/>
                    <a:gd name="T93" fmla="*/ 695 h 2826"/>
                    <a:gd name="T94" fmla="*/ 2059 w 2792"/>
                    <a:gd name="T95" fmla="*/ 954 h 2826"/>
                    <a:gd name="T96" fmla="*/ 2192 w 2792"/>
                    <a:gd name="T97" fmla="*/ 1325 h 2826"/>
                    <a:gd name="T98" fmla="*/ 2134 w 2792"/>
                    <a:gd name="T99" fmla="*/ 1723 h 2826"/>
                    <a:gd name="T100" fmla="*/ 1903 w 2792"/>
                    <a:gd name="T101" fmla="*/ 2033 h 2826"/>
                    <a:gd name="T102" fmla="*/ 1550 w 2792"/>
                    <a:gd name="T103" fmla="*/ 2202 h 2826"/>
                    <a:gd name="T104" fmla="*/ 1147 w 2792"/>
                    <a:gd name="T105" fmla="*/ 2181 h 2826"/>
                    <a:gd name="T106" fmla="*/ 815 w 2792"/>
                    <a:gd name="T107" fmla="*/ 1980 h 2826"/>
                    <a:gd name="T108" fmla="*/ 615 w 2792"/>
                    <a:gd name="T109" fmla="*/ 1648 h 2826"/>
                    <a:gd name="T110" fmla="*/ 595 w 2792"/>
                    <a:gd name="T111" fmla="*/ 1244 h 2826"/>
                    <a:gd name="T112" fmla="*/ 763 w 2792"/>
                    <a:gd name="T113" fmla="*/ 892 h 2826"/>
                    <a:gd name="T114" fmla="*/ 1072 w 2792"/>
                    <a:gd name="T115" fmla="*/ 661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2" h="2826">
                      <a:moveTo>
                        <a:pt x="2372" y="371"/>
                      </a:moveTo>
                      <a:lnTo>
                        <a:pt x="2222" y="265"/>
                      </a:lnTo>
                      <a:lnTo>
                        <a:pt x="2220" y="263"/>
                      </a:lnTo>
                      <a:lnTo>
                        <a:pt x="2217" y="262"/>
                      </a:lnTo>
                      <a:lnTo>
                        <a:pt x="2214" y="262"/>
                      </a:lnTo>
                      <a:lnTo>
                        <a:pt x="2212" y="262"/>
                      </a:lnTo>
                      <a:lnTo>
                        <a:pt x="2209" y="263"/>
                      </a:lnTo>
                      <a:lnTo>
                        <a:pt x="2206" y="264"/>
                      </a:lnTo>
                      <a:lnTo>
                        <a:pt x="2204" y="266"/>
                      </a:lnTo>
                      <a:lnTo>
                        <a:pt x="2202" y="268"/>
                      </a:lnTo>
                      <a:lnTo>
                        <a:pt x="2043" y="491"/>
                      </a:lnTo>
                      <a:lnTo>
                        <a:pt x="2007" y="466"/>
                      </a:lnTo>
                      <a:lnTo>
                        <a:pt x="1970" y="443"/>
                      </a:lnTo>
                      <a:lnTo>
                        <a:pt x="1933" y="421"/>
                      </a:lnTo>
                      <a:lnTo>
                        <a:pt x="1895" y="399"/>
                      </a:lnTo>
                      <a:lnTo>
                        <a:pt x="1968" y="104"/>
                      </a:lnTo>
                      <a:lnTo>
                        <a:pt x="1968" y="101"/>
                      </a:lnTo>
                      <a:lnTo>
                        <a:pt x="1968" y="98"/>
                      </a:lnTo>
                      <a:lnTo>
                        <a:pt x="1967" y="96"/>
                      </a:lnTo>
                      <a:lnTo>
                        <a:pt x="1966" y="93"/>
                      </a:lnTo>
                      <a:lnTo>
                        <a:pt x="1964" y="91"/>
                      </a:lnTo>
                      <a:lnTo>
                        <a:pt x="1962" y="89"/>
                      </a:lnTo>
                      <a:lnTo>
                        <a:pt x="1960" y="88"/>
                      </a:lnTo>
                      <a:lnTo>
                        <a:pt x="1957" y="87"/>
                      </a:lnTo>
                      <a:lnTo>
                        <a:pt x="1779" y="43"/>
                      </a:lnTo>
                      <a:lnTo>
                        <a:pt x="1776" y="42"/>
                      </a:lnTo>
                      <a:lnTo>
                        <a:pt x="1773" y="43"/>
                      </a:lnTo>
                      <a:lnTo>
                        <a:pt x="1770" y="43"/>
                      </a:lnTo>
                      <a:lnTo>
                        <a:pt x="1767" y="45"/>
                      </a:lnTo>
                      <a:lnTo>
                        <a:pt x="1765" y="46"/>
                      </a:lnTo>
                      <a:lnTo>
                        <a:pt x="1763" y="48"/>
                      </a:lnTo>
                      <a:lnTo>
                        <a:pt x="1761" y="51"/>
                      </a:lnTo>
                      <a:lnTo>
                        <a:pt x="1760" y="54"/>
                      </a:lnTo>
                      <a:lnTo>
                        <a:pt x="1695" y="320"/>
                      </a:lnTo>
                      <a:lnTo>
                        <a:pt x="1672" y="313"/>
                      </a:lnTo>
                      <a:lnTo>
                        <a:pt x="1647" y="306"/>
                      </a:lnTo>
                      <a:lnTo>
                        <a:pt x="1623" y="300"/>
                      </a:lnTo>
                      <a:lnTo>
                        <a:pt x="1599" y="295"/>
                      </a:lnTo>
                      <a:lnTo>
                        <a:pt x="1575" y="291"/>
                      </a:lnTo>
                      <a:lnTo>
                        <a:pt x="1549" y="286"/>
                      </a:lnTo>
                      <a:lnTo>
                        <a:pt x="1525" y="283"/>
                      </a:lnTo>
                      <a:lnTo>
                        <a:pt x="1500" y="280"/>
                      </a:lnTo>
                      <a:lnTo>
                        <a:pt x="1500" y="16"/>
                      </a:lnTo>
                      <a:lnTo>
                        <a:pt x="1499" y="13"/>
                      </a:lnTo>
                      <a:lnTo>
                        <a:pt x="1499" y="10"/>
                      </a:lnTo>
                      <a:lnTo>
                        <a:pt x="1497" y="7"/>
                      </a:lnTo>
                      <a:lnTo>
                        <a:pt x="1496" y="4"/>
                      </a:lnTo>
                      <a:lnTo>
                        <a:pt x="1493" y="3"/>
                      </a:lnTo>
                      <a:lnTo>
                        <a:pt x="1491" y="1"/>
                      </a:lnTo>
                      <a:lnTo>
                        <a:pt x="1488" y="0"/>
                      </a:lnTo>
                      <a:lnTo>
                        <a:pt x="1485" y="0"/>
                      </a:lnTo>
                      <a:lnTo>
                        <a:pt x="1301" y="0"/>
                      </a:lnTo>
                      <a:lnTo>
                        <a:pt x="1298" y="0"/>
                      </a:lnTo>
                      <a:lnTo>
                        <a:pt x="1295" y="1"/>
                      </a:lnTo>
                      <a:lnTo>
                        <a:pt x="1293" y="3"/>
                      </a:lnTo>
                      <a:lnTo>
                        <a:pt x="1291" y="4"/>
                      </a:lnTo>
                      <a:lnTo>
                        <a:pt x="1289" y="7"/>
                      </a:lnTo>
                      <a:lnTo>
                        <a:pt x="1287" y="10"/>
                      </a:lnTo>
                      <a:lnTo>
                        <a:pt x="1287" y="13"/>
                      </a:lnTo>
                      <a:lnTo>
                        <a:pt x="1286" y="16"/>
                      </a:lnTo>
                      <a:lnTo>
                        <a:pt x="1286" y="276"/>
                      </a:lnTo>
                      <a:lnTo>
                        <a:pt x="1263" y="278"/>
                      </a:lnTo>
                      <a:lnTo>
                        <a:pt x="1240" y="281"/>
                      </a:lnTo>
                      <a:lnTo>
                        <a:pt x="1216" y="284"/>
                      </a:lnTo>
                      <a:lnTo>
                        <a:pt x="1193" y="287"/>
                      </a:lnTo>
                      <a:lnTo>
                        <a:pt x="1171" y="291"/>
                      </a:lnTo>
                      <a:lnTo>
                        <a:pt x="1148" y="296"/>
                      </a:lnTo>
                      <a:lnTo>
                        <a:pt x="1126" y="300"/>
                      </a:lnTo>
                      <a:lnTo>
                        <a:pt x="1103" y="305"/>
                      </a:lnTo>
                      <a:lnTo>
                        <a:pt x="999" y="55"/>
                      </a:lnTo>
                      <a:lnTo>
                        <a:pt x="998" y="52"/>
                      </a:lnTo>
                      <a:lnTo>
                        <a:pt x="996" y="50"/>
                      </a:lnTo>
                      <a:lnTo>
                        <a:pt x="994" y="48"/>
                      </a:lnTo>
                      <a:lnTo>
                        <a:pt x="991" y="47"/>
                      </a:lnTo>
                      <a:lnTo>
                        <a:pt x="988" y="46"/>
                      </a:lnTo>
                      <a:lnTo>
                        <a:pt x="986" y="46"/>
                      </a:lnTo>
                      <a:lnTo>
                        <a:pt x="983" y="46"/>
                      </a:lnTo>
                      <a:lnTo>
                        <a:pt x="980" y="47"/>
                      </a:lnTo>
                      <a:lnTo>
                        <a:pt x="811" y="118"/>
                      </a:lnTo>
                      <a:lnTo>
                        <a:pt x="808" y="119"/>
                      </a:lnTo>
                      <a:lnTo>
                        <a:pt x="806" y="121"/>
                      </a:lnTo>
                      <a:lnTo>
                        <a:pt x="804" y="123"/>
                      </a:lnTo>
                      <a:lnTo>
                        <a:pt x="803" y="126"/>
                      </a:lnTo>
                      <a:lnTo>
                        <a:pt x="802" y="128"/>
                      </a:lnTo>
                      <a:lnTo>
                        <a:pt x="802" y="131"/>
                      </a:lnTo>
                      <a:lnTo>
                        <a:pt x="802" y="134"/>
                      </a:lnTo>
                      <a:lnTo>
                        <a:pt x="803" y="137"/>
                      </a:lnTo>
                      <a:lnTo>
                        <a:pt x="901" y="376"/>
                      </a:lnTo>
                      <a:lnTo>
                        <a:pt x="880" y="386"/>
                      </a:lnTo>
                      <a:lnTo>
                        <a:pt x="860" y="396"/>
                      </a:lnTo>
                      <a:lnTo>
                        <a:pt x="839" y="408"/>
                      </a:lnTo>
                      <a:lnTo>
                        <a:pt x="819" y="419"/>
                      </a:lnTo>
                      <a:lnTo>
                        <a:pt x="798" y="431"/>
                      </a:lnTo>
                      <a:lnTo>
                        <a:pt x="779" y="442"/>
                      </a:lnTo>
                      <a:lnTo>
                        <a:pt x="760" y="455"/>
                      </a:lnTo>
                      <a:lnTo>
                        <a:pt x="741" y="467"/>
                      </a:lnTo>
                      <a:lnTo>
                        <a:pt x="548" y="274"/>
                      </a:lnTo>
                      <a:lnTo>
                        <a:pt x="546" y="272"/>
                      </a:lnTo>
                      <a:lnTo>
                        <a:pt x="543" y="271"/>
                      </a:lnTo>
                      <a:lnTo>
                        <a:pt x="541" y="270"/>
                      </a:lnTo>
                      <a:lnTo>
                        <a:pt x="538" y="270"/>
                      </a:lnTo>
                      <a:lnTo>
                        <a:pt x="535" y="270"/>
                      </a:lnTo>
                      <a:lnTo>
                        <a:pt x="532" y="271"/>
                      </a:lnTo>
                      <a:lnTo>
                        <a:pt x="530" y="272"/>
                      </a:lnTo>
                      <a:lnTo>
                        <a:pt x="528" y="274"/>
                      </a:lnTo>
                      <a:lnTo>
                        <a:pt x="397" y="404"/>
                      </a:lnTo>
                      <a:lnTo>
                        <a:pt x="396" y="407"/>
                      </a:lnTo>
                      <a:lnTo>
                        <a:pt x="394" y="410"/>
                      </a:lnTo>
                      <a:lnTo>
                        <a:pt x="393" y="412"/>
                      </a:lnTo>
                      <a:lnTo>
                        <a:pt x="393" y="415"/>
                      </a:lnTo>
                      <a:lnTo>
                        <a:pt x="393" y="418"/>
                      </a:lnTo>
                      <a:lnTo>
                        <a:pt x="394" y="421"/>
                      </a:lnTo>
                      <a:lnTo>
                        <a:pt x="396" y="423"/>
                      </a:lnTo>
                      <a:lnTo>
                        <a:pt x="397" y="425"/>
                      </a:lnTo>
                      <a:lnTo>
                        <a:pt x="575" y="603"/>
                      </a:lnTo>
                      <a:lnTo>
                        <a:pt x="557" y="623"/>
                      </a:lnTo>
                      <a:lnTo>
                        <a:pt x="539" y="641"/>
                      </a:lnTo>
                      <a:lnTo>
                        <a:pt x="522" y="660"/>
                      </a:lnTo>
                      <a:lnTo>
                        <a:pt x="505" y="680"/>
                      </a:lnTo>
                      <a:lnTo>
                        <a:pt x="489" y="700"/>
                      </a:lnTo>
                      <a:lnTo>
                        <a:pt x="472" y="721"/>
                      </a:lnTo>
                      <a:lnTo>
                        <a:pt x="457" y="742"/>
                      </a:lnTo>
                      <a:lnTo>
                        <a:pt x="442" y="763"/>
                      </a:lnTo>
                      <a:lnTo>
                        <a:pt x="247" y="636"/>
                      </a:lnTo>
                      <a:lnTo>
                        <a:pt x="245" y="635"/>
                      </a:lnTo>
                      <a:lnTo>
                        <a:pt x="242" y="634"/>
                      </a:lnTo>
                      <a:lnTo>
                        <a:pt x="239" y="634"/>
                      </a:lnTo>
                      <a:lnTo>
                        <a:pt x="236" y="634"/>
                      </a:lnTo>
                      <a:lnTo>
                        <a:pt x="234" y="635"/>
                      </a:lnTo>
                      <a:lnTo>
                        <a:pt x="231" y="637"/>
                      </a:lnTo>
                      <a:lnTo>
                        <a:pt x="229" y="638"/>
                      </a:lnTo>
                      <a:lnTo>
                        <a:pt x="227" y="641"/>
                      </a:lnTo>
                      <a:lnTo>
                        <a:pt x="127" y="794"/>
                      </a:lnTo>
                      <a:lnTo>
                        <a:pt x="125" y="797"/>
                      </a:lnTo>
                      <a:lnTo>
                        <a:pt x="124" y="800"/>
                      </a:lnTo>
                      <a:lnTo>
                        <a:pt x="124" y="804"/>
                      </a:lnTo>
                      <a:lnTo>
                        <a:pt x="125" y="806"/>
                      </a:lnTo>
                      <a:lnTo>
                        <a:pt x="125" y="809"/>
                      </a:lnTo>
                      <a:lnTo>
                        <a:pt x="127" y="812"/>
                      </a:lnTo>
                      <a:lnTo>
                        <a:pt x="129" y="814"/>
                      </a:lnTo>
                      <a:lnTo>
                        <a:pt x="131" y="816"/>
                      </a:lnTo>
                      <a:lnTo>
                        <a:pt x="337" y="950"/>
                      </a:lnTo>
                      <a:lnTo>
                        <a:pt x="323" y="983"/>
                      </a:lnTo>
                      <a:lnTo>
                        <a:pt x="310" y="1017"/>
                      </a:lnTo>
                      <a:lnTo>
                        <a:pt x="299" y="1051"/>
                      </a:lnTo>
                      <a:lnTo>
                        <a:pt x="288" y="1086"/>
                      </a:lnTo>
                      <a:lnTo>
                        <a:pt x="28" y="1079"/>
                      </a:lnTo>
                      <a:lnTo>
                        <a:pt x="25" y="1080"/>
                      </a:lnTo>
                      <a:lnTo>
                        <a:pt x="22" y="1080"/>
                      </a:lnTo>
                      <a:lnTo>
                        <a:pt x="19" y="1082"/>
                      </a:lnTo>
                      <a:lnTo>
                        <a:pt x="17" y="1083"/>
                      </a:lnTo>
                      <a:lnTo>
                        <a:pt x="15" y="1085"/>
                      </a:lnTo>
                      <a:lnTo>
                        <a:pt x="14" y="1088"/>
                      </a:lnTo>
                      <a:lnTo>
                        <a:pt x="13" y="1091"/>
                      </a:lnTo>
                      <a:lnTo>
                        <a:pt x="13" y="1094"/>
                      </a:lnTo>
                      <a:lnTo>
                        <a:pt x="8" y="1278"/>
                      </a:lnTo>
                      <a:lnTo>
                        <a:pt x="8" y="1281"/>
                      </a:lnTo>
                      <a:lnTo>
                        <a:pt x="9" y="1284"/>
                      </a:lnTo>
                      <a:lnTo>
                        <a:pt x="10" y="1286"/>
                      </a:lnTo>
                      <a:lnTo>
                        <a:pt x="12" y="1288"/>
                      </a:lnTo>
                      <a:lnTo>
                        <a:pt x="14" y="1290"/>
                      </a:lnTo>
                      <a:lnTo>
                        <a:pt x="17" y="1291"/>
                      </a:lnTo>
                      <a:lnTo>
                        <a:pt x="19" y="1292"/>
                      </a:lnTo>
                      <a:lnTo>
                        <a:pt x="22" y="1293"/>
                      </a:lnTo>
                      <a:lnTo>
                        <a:pt x="246" y="1299"/>
                      </a:lnTo>
                      <a:lnTo>
                        <a:pt x="244" y="1326"/>
                      </a:lnTo>
                      <a:lnTo>
                        <a:pt x="242" y="1353"/>
                      </a:lnTo>
                      <a:lnTo>
                        <a:pt x="241" y="1380"/>
                      </a:lnTo>
                      <a:lnTo>
                        <a:pt x="241" y="1408"/>
                      </a:lnTo>
                      <a:lnTo>
                        <a:pt x="241" y="1437"/>
                      </a:lnTo>
                      <a:lnTo>
                        <a:pt x="242" y="1465"/>
                      </a:lnTo>
                      <a:lnTo>
                        <a:pt x="244" y="1494"/>
                      </a:lnTo>
                      <a:lnTo>
                        <a:pt x="247" y="1523"/>
                      </a:lnTo>
                      <a:lnTo>
                        <a:pt x="13" y="1554"/>
                      </a:lnTo>
                      <a:lnTo>
                        <a:pt x="10" y="1554"/>
                      </a:lnTo>
                      <a:lnTo>
                        <a:pt x="7" y="1556"/>
                      </a:lnTo>
                      <a:lnTo>
                        <a:pt x="5" y="1557"/>
                      </a:lnTo>
                      <a:lnTo>
                        <a:pt x="3" y="1559"/>
                      </a:lnTo>
                      <a:lnTo>
                        <a:pt x="2" y="1562"/>
                      </a:lnTo>
                      <a:lnTo>
                        <a:pt x="1" y="1564"/>
                      </a:lnTo>
                      <a:lnTo>
                        <a:pt x="0" y="1567"/>
                      </a:lnTo>
                      <a:lnTo>
                        <a:pt x="0" y="1570"/>
                      </a:lnTo>
                      <a:lnTo>
                        <a:pt x="24" y="1753"/>
                      </a:lnTo>
                      <a:lnTo>
                        <a:pt x="25" y="1756"/>
                      </a:lnTo>
                      <a:lnTo>
                        <a:pt x="26" y="1758"/>
                      </a:lnTo>
                      <a:lnTo>
                        <a:pt x="28" y="1760"/>
                      </a:lnTo>
                      <a:lnTo>
                        <a:pt x="30" y="1762"/>
                      </a:lnTo>
                      <a:lnTo>
                        <a:pt x="32" y="1764"/>
                      </a:lnTo>
                      <a:lnTo>
                        <a:pt x="35" y="1765"/>
                      </a:lnTo>
                      <a:lnTo>
                        <a:pt x="38" y="1765"/>
                      </a:lnTo>
                      <a:lnTo>
                        <a:pt x="41" y="1765"/>
                      </a:lnTo>
                      <a:lnTo>
                        <a:pt x="289" y="1733"/>
                      </a:lnTo>
                      <a:lnTo>
                        <a:pt x="299" y="1764"/>
                      </a:lnTo>
                      <a:lnTo>
                        <a:pt x="310" y="1797"/>
                      </a:lnTo>
                      <a:lnTo>
                        <a:pt x="321" y="1827"/>
                      </a:lnTo>
                      <a:lnTo>
                        <a:pt x="334" y="1858"/>
                      </a:lnTo>
                      <a:lnTo>
                        <a:pt x="135" y="2042"/>
                      </a:lnTo>
                      <a:lnTo>
                        <a:pt x="133" y="2044"/>
                      </a:lnTo>
                      <a:lnTo>
                        <a:pt x="132" y="2047"/>
                      </a:lnTo>
                      <a:lnTo>
                        <a:pt x="131" y="2050"/>
                      </a:lnTo>
                      <a:lnTo>
                        <a:pt x="130" y="2052"/>
                      </a:lnTo>
                      <a:lnTo>
                        <a:pt x="130" y="2055"/>
                      </a:lnTo>
                      <a:lnTo>
                        <a:pt x="131" y="2058"/>
                      </a:lnTo>
                      <a:lnTo>
                        <a:pt x="132" y="2060"/>
                      </a:lnTo>
                      <a:lnTo>
                        <a:pt x="134" y="2063"/>
                      </a:lnTo>
                      <a:lnTo>
                        <a:pt x="259" y="2199"/>
                      </a:lnTo>
                      <a:lnTo>
                        <a:pt x="261" y="2201"/>
                      </a:lnTo>
                      <a:lnTo>
                        <a:pt x="265" y="2202"/>
                      </a:lnTo>
                      <a:lnTo>
                        <a:pt x="267" y="2203"/>
                      </a:lnTo>
                      <a:lnTo>
                        <a:pt x="270" y="2203"/>
                      </a:lnTo>
                      <a:lnTo>
                        <a:pt x="273" y="2203"/>
                      </a:lnTo>
                      <a:lnTo>
                        <a:pt x="276" y="2202"/>
                      </a:lnTo>
                      <a:lnTo>
                        <a:pt x="278" y="2201"/>
                      </a:lnTo>
                      <a:lnTo>
                        <a:pt x="281" y="2199"/>
                      </a:lnTo>
                      <a:lnTo>
                        <a:pt x="441" y="2050"/>
                      </a:lnTo>
                      <a:lnTo>
                        <a:pt x="457" y="2074"/>
                      </a:lnTo>
                      <a:lnTo>
                        <a:pt x="475" y="2098"/>
                      </a:lnTo>
                      <a:lnTo>
                        <a:pt x="494" y="2121"/>
                      </a:lnTo>
                      <a:lnTo>
                        <a:pt x="513" y="2144"/>
                      </a:lnTo>
                      <a:lnTo>
                        <a:pt x="532" y="2166"/>
                      </a:lnTo>
                      <a:lnTo>
                        <a:pt x="552" y="2187"/>
                      </a:lnTo>
                      <a:lnTo>
                        <a:pt x="572" y="2209"/>
                      </a:lnTo>
                      <a:lnTo>
                        <a:pt x="594" y="2229"/>
                      </a:lnTo>
                      <a:lnTo>
                        <a:pt x="417" y="2424"/>
                      </a:lnTo>
                      <a:lnTo>
                        <a:pt x="415" y="2427"/>
                      </a:lnTo>
                      <a:lnTo>
                        <a:pt x="414" y="2429"/>
                      </a:lnTo>
                      <a:lnTo>
                        <a:pt x="413" y="2432"/>
                      </a:lnTo>
                      <a:lnTo>
                        <a:pt x="413" y="2435"/>
                      </a:lnTo>
                      <a:lnTo>
                        <a:pt x="414" y="2438"/>
                      </a:lnTo>
                      <a:lnTo>
                        <a:pt x="415" y="2440"/>
                      </a:lnTo>
                      <a:lnTo>
                        <a:pt x="416" y="2443"/>
                      </a:lnTo>
                      <a:lnTo>
                        <a:pt x="418" y="2445"/>
                      </a:lnTo>
                      <a:lnTo>
                        <a:pt x="554" y="2568"/>
                      </a:lnTo>
                      <a:lnTo>
                        <a:pt x="556" y="2570"/>
                      </a:lnTo>
                      <a:lnTo>
                        <a:pt x="559" y="2571"/>
                      </a:lnTo>
                      <a:lnTo>
                        <a:pt x="562" y="2572"/>
                      </a:lnTo>
                      <a:lnTo>
                        <a:pt x="565" y="2572"/>
                      </a:lnTo>
                      <a:lnTo>
                        <a:pt x="567" y="2572"/>
                      </a:lnTo>
                      <a:lnTo>
                        <a:pt x="570" y="2571"/>
                      </a:lnTo>
                      <a:lnTo>
                        <a:pt x="572" y="2569"/>
                      </a:lnTo>
                      <a:lnTo>
                        <a:pt x="575" y="2567"/>
                      </a:lnTo>
                      <a:lnTo>
                        <a:pt x="761" y="2361"/>
                      </a:lnTo>
                      <a:lnTo>
                        <a:pt x="792" y="2380"/>
                      </a:lnTo>
                      <a:lnTo>
                        <a:pt x="825" y="2400"/>
                      </a:lnTo>
                      <a:lnTo>
                        <a:pt x="857" y="2417"/>
                      </a:lnTo>
                      <a:lnTo>
                        <a:pt x="889" y="2433"/>
                      </a:lnTo>
                      <a:lnTo>
                        <a:pt x="822" y="2722"/>
                      </a:lnTo>
                      <a:lnTo>
                        <a:pt x="821" y="2724"/>
                      </a:lnTo>
                      <a:lnTo>
                        <a:pt x="821" y="2727"/>
                      </a:lnTo>
                      <a:lnTo>
                        <a:pt x="822" y="2730"/>
                      </a:lnTo>
                      <a:lnTo>
                        <a:pt x="823" y="2733"/>
                      </a:lnTo>
                      <a:lnTo>
                        <a:pt x="825" y="2735"/>
                      </a:lnTo>
                      <a:lnTo>
                        <a:pt x="827" y="2737"/>
                      </a:lnTo>
                      <a:lnTo>
                        <a:pt x="830" y="2738"/>
                      </a:lnTo>
                      <a:lnTo>
                        <a:pt x="832" y="2739"/>
                      </a:lnTo>
                      <a:lnTo>
                        <a:pt x="1011" y="2781"/>
                      </a:lnTo>
                      <a:lnTo>
                        <a:pt x="1014" y="2781"/>
                      </a:lnTo>
                      <a:lnTo>
                        <a:pt x="1018" y="2781"/>
                      </a:lnTo>
                      <a:lnTo>
                        <a:pt x="1020" y="2780"/>
                      </a:lnTo>
                      <a:lnTo>
                        <a:pt x="1023" y="2779"/>
                      </a:lnTo>
                      <a:lnTo>
                        <a:pt x="1025" y="2778"/>
                      </a:lnTo>
                      <a:lnTo>
                        <a:pt x="1027" y="2775"/>
                      </a:lnTo>
                      <a:lnTo>
                        <a:pt x="1028" y="2773"/>
                      </a:lnTo>
                      <a:lnTo>
                        <a:pt x="1029" y="2770"/>
                      </a:lnTo>
                      <a:lnTo>
                        <a:pt x="1091" y="2506"/>
                      </a:lnTo>
                      <a:lnTo>
                        <a:pt x="1115" y="2512"/>
                      </a:lnTo>
                      <a:lnTo>
                        <a:pt x="1140" y="2518"/>
                      </a:lnTo>
                      <a:lnTo>
                        <a:pt x="1164" y="2522"/>
                      </a:lnTo>
                      <a:lnTo>
                        <a:pt x="1188" y="2527"/>
                      </a:lnTo>
                      <a:lnTo>
                        <a:pt x="1213" y="2530"/>
                      </a:lnTo>
                      <a:lnTo>
                        <a:pt x="1239" y="2534"/>
                      </a:lnTo>
                      <a:lnTo>
                        <a:pt x="1263" y="2536"/>
                      </a:lnTo>
                      <a:lnTo>
                        <a:pt x="1288" y="2539"/>
                      </a:lnTo>
                      <a:lnTo>
                        <a:pt x="1288" y="2811"/>
                      </a:lnTo>
                      <a:lnTo>
                        <a:pt x="1289" y="2814"/>
                      </a:lnTo>
                      <a:lnTo>
                        <a:pt x="1290" y="2817"/>
                      </a:lnTo>
                      <a:lnTo>
                        <a:pt x="1291" y="2819"/>
                      </a:lnTo>
                      <a:lnTo>
                        <a:pt x="1293" y="2821"/>
                      </a:lnTo>
                      <a:lnTo>
                        <a:pt x="1295" y="2823"/>
                      </a:lnTo>
                      <a:lnTo>
                        <a:pt x="1297" y="2825"/>
                      </a:lnTo>
                      <a:lnTo>
                        <a:pt x="1300" y="2825"/>
                      </a:lnTo>
                      <a:lnTo>
                        <a:pt x="1303" y="2826"/>
                      </a:lnTo>
                      <a:lnTo>
                        <a:pt x="1487" y="2826"/>
                      </a:lnTo>
                      <a:lnTo>
                        <a:pt x="1490" y="2825"/>
                      </a:lnTo>
                      <a:lnTo>
                        <a:pt x="1493" y="2825"/>
                      </a:lnTo>
                      <a:lnTo>
                        <a:pt x="1495" y="2823"/>
                      </a:lnTo>
                      <a:lnTo>
                        <a:pt x="1498" y="2821"/>
                      </a:lnTo>
                      <a:lnTo>
                        <a:pt x="1499" y="2819"/>
                      </a:lnTo>
                      <a:lnTo>
                        <a:pt x="1501" y="2817"/>
                      </a:lnTo>
                      <a:lnTo>
                        <a:pt x="1502" y="2814"/>
                      </a:lnTo>
                      <a:lnTo>
                        <a:pt x="1502" y="2811"/>
                      </a:lnTo>
                      <a:lnTo>
                        <a:pt x="1502" y="2535"/>
                      </a:lnTo>
                      <a:lnTo>
                        <a:pt x="1524" y="2532"/>
                      </a:lnTo>
                      <a:lnTo>
                        <a:pt x="1547" y="2529"/>
                      </a:lnTo>
                      <a:lnTo>
                        <a:pt x="1570" y="2525"/>
                      </a:lnTo>
                      <a:lnTo>
                        <a:pt x="1592" y="2521"/>
                      </a:lnTo>
                      <a:lnTo>
                        <a:pt x="1613" y="2517"/>
                      </a:lnTo>
                      <a:lnTo>
                        <a:pt x="1635" y="2512"/>
                      </a:lnTo>
                      <a:lnTo>
                        <a:pt x="1657" y="2507"/>
                      </a:lnTo>
                      <a:lnTo>
                        <a:pt x="1679" y="2501"/>
                      </a:lnTo>
                      <a:lnTo>
                        <a:pt x="1759" y="2753"/>
                      </a:lnTo>
                      <a:lnTo>
                        <a:pt x="1761" y="2756"/>
                      </a:lnTo>
                      <a:lnTo>
                        <a:pt x="1762" y="2758"/>
                      </a:lnTo>
                      <a:lnTo>
                        <a:pt x="1764" y="2760"/>
                      </a:lnTo>
                      <a:lnTo>
                        <a:pt x="1767" y="2762"/>
                      </a:lnTo>
                      <a:lnTo>
                        <a:pt x="1770" y="2763"/>
                      </a:lnTo>
                      <a:lnTo>
                        <a:pt x="1773" y="2763"/>
                      </a:lnTo>
                      <a:lnTo>
                        <a:pt x="1776" y="2763"/>
                      </a:lnTo>
                      <a:lnTo>
                        <a:pt x="1779" y="2763"/>
                      </a:lnTo>
                      <a:lnTo>
                        <a:pt x="1953" y="2707"/>
                      </a:lnTo>
                      <a:lnTo>
                        <a:pt x="1956" y="2706"/>
                      </a:lnTo>
                      <a:lnTo>
                        <a:pt x="1958" y="2704"/>
                      </a:lnTo>
                      <a:lnTo>
                        <a:pt x="1960" y="2702"/>
                      </a:lnTo>
                      <a:lnTo>
                        <a:pt x="1962" y="2700"/>
                      </a:lnTo>
                      <a:lnTo>
                        <a:pt x="1963" y="2697"/>
                      </a:lnTo>
                      <a:lnTo>
                        <a:pt x="1963" y="2694"/>
                      </a:lnTo>
                      <a:lnTo>
                        <a:pt x="1963" y="2692"/>
                      </a:lnTo>
                      <a:lnTo>
                        <a:pt x="1963" y="2689"/>
                      </a:lnTo>
                      <a:lnTo>
                        <a:pt x="1879" y="2424"/>
                      </a:lnTo>
                      <a:lnTo>
                        <a:pt x="1916" y="2404"/>
                      </a:lnTo>
                      <a:lnTo>
                        <a:pt x="1953" y="2382"/>
                      </a:lnTo>
                      <a:lnTo>
                        <a:pt x="1990" y="2360"/>
                      </a:lnTo>
                      <a:lnTo>
                        <a:pt x="2025" y="2336"/>
                      </a:lnTo>
                      <a:lnTo>
                        <a:pt x="2208" y="2546"/>
                      </a:lnTo>
                      <a:lnTo>
                        <a:pt x="2211" y="2548"/>
                      </a:lnTo>
                      <a:lnTo>
                        <a:pt x="2213" y="2550"/>
                      </a:lnTo>
                      <a:lnTo>
                        <a:pt x="2216" y="2551"/>
                      </a:lnTo>
                      <a:lnTo>
                        <a:pt x="2218" y="2551"/>
                      </a:lnTo>
                      <a:lnTo>
                        <a:pt x="2221" y="2551"/>
                      </a:lnTo>
                      <a:lnTo>
                        <a:pt x="2224" y="2550"/>
                      </a:lnTo>
                      <a:lnTo>
                        <a:pt x="2227" y="2549"/>
                      </a:lnTo>
                      <a:lnTo>
                        <a:pt x="2229" y="2548"/>
                      </a:lnTo>
                      <a:lnTo>
                        <a:pt x="2367" y="2427"/>
                      </a:lnTo>
                      <a:lnTo>
                        <a:pt x="2369" y="2424"/>
                      </a:lnTo>
                      <a:lnTo>
                        <a:pt x="2371" y="2422"/>
                      </a:lnTo>
                      <a:lnTo>
                        <a:pt x="2372" y="2419"/>
                      </a:lnTo>
                      <a:lnTo>
                        <a:pt x="2372" y="2417"/>
                      </a:lnTo>
                      <a:lnTo>
                        <a:pt x="2372" y="2414"/>
                      </a:lnTo>
                      <a:lnTo>
                        <a:pt x="2372" y="2411"/>
                      </a:lnTo>
                      <a:lnTo>
                        <a:pt x="2370" y="2408"/>
                      </a:lnTo>
                      <a:lnTo>
                        <a:pt x="2369" y="2406"/>
                      </a:lnTo>
                      <a:lnTo>
                        <a:pt x="2187" y="2198"/>
                      </a:lnTo>
                      <a:lnTo>
                        <a:pt x="2213" y="2170"/>
                      </a:lnTo>
                      <a:lnTo>
                        <a:pt x="2238" y="2143"/>
                      </a:lnTo>
                      <a:lnTo>
                        <a:pt x="2261" y="2114"/>
                      </a:lnTo>
                      <a:lnTo>
                        <a:pt x="2284" y="2084"/>
                      </a:lnTo>
                      <a:lnTo>
                        <a:pt x="2568" y="2196"/>
                      </a:lnTo>
                      <a:lnTo>
                        <a:pt x="2571" y="2197"/>
                      </a:lnTo>
                      <a:lnTo>
                        <a:pt x="2574" y="2197"/>
                      </a:lnTo>
                      <a:lnTo>
                        <a:pt x="2577" y="2197"/>
                      </a:lnTo>
                      <a:lnTo>
                        <a:pt x="2579" y="2196"/>
                      </a:lnTo>
                      <a:lnTo>
                        <a:pt x="2582" y="2194"/>
                      </a:lnTo>
                      <a:lnTo>
                        <a:pt x="2584" y="2193"/>
                      </a:lnTo>
                      <a:lnTo>
                        <a:pt x="2586" y="2190"/>
                      </a:lnTo>
                      <a:lnTo>
                        <a:pt x="2587" y="2187"/>
                      </a:lnTo>
                      <a:lnTo>
                        <a:pt x="2655" y="2016"/>
                      </a:lnTo>
                      <a:lnTo>
                        <a:pt x="2655" y="2013"/>
                      </a:lnTo>
                      <a:lnTo>
                        <a:pt x="2656" y="2010"/>
                      </a:lnTo>
                      <a:lnTo>
                        <a:pt x="2655" y="2008"/>
                      </a:lnTo>
                      <a:lnTo>
                        <a:pt x="2654" y="2005"/>
                      </a:lnTo>
                      <a:lnTo>
                        <a:pt x="2653" y="2003"/>
                      </a:lnTo>
                      <a:lnTo>
                        <a:pt x="2651" y="2000"/>
                      </a:lnTo>
                      <a:lnTo>
                        <a:pt x="2649" y="1999"/>
                      </a:lnTo>
                      <a:lnTo>
                        <a:pt x="2646" y="1997"/>
                      </a:lnTo>
                      <a:lnTo>
                        <a:pt x="2396" y="1899"/>
                      </a:lnTo>
                      <a:lnTo>
                        <a:pt x="2405" y="1880"/>
                      </a:lnTo>
                      <a:lnTo>
                        <a:pt x="2413" y="1861"/>
                      </a:lnTo>
                      <a:lnTo>
                        <a:pt x="2422" y="1842"/>
                      </a:lnTo>
                      <a:lnTo>
                        <a:pt x="2430" y="1823"/>
                      </a:lnTo>
                      <a:lnTo>
                        <a:pt x="2437" y="1803"/>
                      </a:lnTo>
                      <a:lnTo>
                        <a:pt x="2444" y="1783"/>
                      </a:lnTo>
                      <a:lnTo>
                        <a:pt x="2451" y="1763"/>
                      </a:lnTo>
                      <a:lnTo>
                        <a:pt x="2458" y="1743"/>
                      </a:lnTo>
                      <a:lnTo>
                        <a:pt x="2766" y="1750"/>
                      </a:lnTo>
                      <a:lnTo>
                        <a:pt x="2769" y="1750"/>
                      </a:lnTo>
                      <a:lnTo>
                        <a:pt x="2772" y="1749"/>
                      </a:lnTo>
                      <a:lnTo>
                        <a:pt x="2774" y="1748"/>
                      </a:lnTo>
                      <a:lnTo>
                        <a:pt x="2776" y="1746"/>
                      </a:lnTo>
                      <a:lnTo>
                        <a:pt x="2778" y="1744"/>
                      </a:lnTo>
                      <a:lnTo>
                        <a:pt x="2780" y="1741"/>
                      </a:lnTo>
                      <a:lnTo>
                        <a:pt x="2781" y="1739"/>
                      </a:lnTo>
                      <a:lnTo>
                        <a:pt x="2781" y="1736"/>
                      </a:lnTo>
                      <a:lnTo>
                        <a:pt x="2785" y="1552"/>
                      </a:lnTo>
                      <a:lnTo>
                        <a:pt x="2785" y="1549"/>
                      </a:lnTo>
                      <a:lnTo>
                        <a:pt x="2784" y="1546"/>
                      </a:lnTo>
                      <a:lnTo>
                        <a:pt x="2783" y="1543"/>
                      </a:lnTo>
                      <a:lnTo>
                        <a:pt x="2781" y="1541"/>
                      </a:lnTo>
                      <a:lnTo>
                        <a:pt x="2779" y="1539"/>
                      </a:lnTo>
                      <a:lnTo>
                        <a:pt x="2776" y="1538"/>
                      </a:lnTo>
                      <a:lnTo>
                        <a:pt x="2774" y="1537"/>
                      </a:lnTo>
                      <a:lnTo>
                        <a:pt x="2771" y="1537"/>
                      </a:lnTo>
                      <a:lnTo>
                        <a:pt x="2501" y="1531"/>
                      </a:lnTo>
                      <a:lnTo>
                        <a:pt x="2504" y="1501"/>
                      </a:lnTo>
                      <a:lnTo>
                        <a:pt x="2506" y="1469"/>
                      </a:lnTo>
                      <a:lnTo>
                        <a:pt x="2507" y="1439"/>
                      </a:lnTo>
                      <a:lnTo>
                        <a:pt x="2508" y="1408"/>
                      </a:lnTo>
                      <a:lnTo>
                        <a:pt x="2507" y="1379"/>
                      </a:lnTo>
                      <a:lnTo>
                        <a:pt x="2506" y="1351"/>
                      </a:lnTo>
                      <a:lnTo>
                        <a:pt x="2504" y="1323"/>
                      </a:lnTo>
                      <a:lnTo>
                        <a:pt x="2502" y="1295"/>
                      </a:lnTo>
                      <a:lnTo>
                        <a:pt x="2773" y="1302"/>
                      </a:lnTo>
                      <a:lnTo>
                        <a:pt x="2775" y="1302"/>
                      </a:lnTo>
                      <a:lnTo>
                        <a:pt x="2778" y="1301"/>
                      </a:lnTo>
                      <a:lnTo>
                        <a:pt x="2781" y="1300"/>
                      </a:lnTo>
                      <a:lnTo>
                        <a:pt x="2783" y="1298"/>
                      </a:lnTo>
                      <a:lnTo>
                        <a:pt x="2785" y="1295"/>
                      </a:lnTo>
                      <a:lnTo>
                        <a:pt x="2786" y="1293"/>
                      </a:lnTo>
                      <a:lnTo>
                        <a:pt x="2787" y="1290"/>
                      </a:lnTo>
                      <a:lnTo>
                        <a:pt x="2787" y="1287"/>
                      </a:lnTo>
                      <a:lnTo>
                        <a:pt x="2792" y="1104"/>
                      </a:lnTo>
                      <a:lnTo>
                        <a:pt x="2792" y="1101"/>
                      </a:lnTo>
                      <a:lnTo>
                        <a:pt x="2791" y="1097"/>
                      </a:lnTo>
                      <a:lnTo>
                        <a:pt x="2790" y="1095"/>
                      </a:lnTo>
                      <a:lnTo>
                        <a:pt x="2788" y="1093"/>
                      </a:lnTo>
                      <a:lnTo>
                        <a:pt x="2786" y="1091"/>
                      </a:lnTo>
                      <a:lnTo>
                        <a:pt x="2783" y="1089"/>
                      </a:lnTo>
                      <a:lnTo>
                        <a:pt x="2781" y="1088"/>
                      </a:lnTo>
                      <a:lnTo>
                        <a:pt x="2778" y="1088"/>
                      </a:lnTo>
                      <a:lnTo>
                        <a:pt x="2460" y="1080"/>
                      </a:lnTo>
                      <a:lnTo>
                        <a:pt x="2454" y="1061"/>
                      </a:lnTo>
                      <a:lnTo>
                        <a:pt x="2448" y="1041"/>
                      </a:lnTo>
                      <a:lnTo>
                        <a:pt x="2441" y="1022"/>
                      </a:lnTo>
                      <a:lnTo>
                        <a:pt x="2434" y="1003"/>
                      </a:lnTo>
                      <a:lnTo>
                        <a:pt x="2426" y="983"/>
                      </a:lnTo>
                      <a:lnTo>
                        <a:pt x="2418" y="964"/>
                      </a:lnTo>
                      <a:lnTo>
                        <a:pt x="2409" y="945"/>
                      </a:lnTo>
                      <a:lnTo>
                        <a:pt x="2401" y="927"/>
                      </a:lnTo>
                      <a:lnTo>
                        <a:pt x="2653" y="824"/>
                      </a:lnTo>
                      <a:lnTo>
                        <a:pt x="2655" y="822"/>
                      </a:lnTo>
                      <a:lnTo>
                        <a:pt x="2658" y="820"/>
                      </a:lnTo>
                      <a:lnTo>
                        <a:pt x="2659" y="818"/>
                      </a:lnTo>
                      <a:lnTo>
                        <a:pt x="2661" y="816"/>
                      </a:lnTo>
                      <a:lnTo>
                        <a:pt x="2662" y="813"/>
                      </a:lnTo>
                      <a:lnTo>
                        <a:pt x="2662" y="810"/>
                      </a:lnTo>
                      <a:lnTo>
                        <a:pt x="2662" y="807"/>
                      </a:lnTo>
                      <a:lnTo>
                        <a:pt x="2661" y="805"/>
                      </a:lnTo>
                      <a:lnTo>
                        <a:pt x="2591" y="634"/>
                      </a:lnTo>
                      <a:lnTo>
                        <a:pt x="2589" y="631"/>
                      </a:lnTo>
                      <a:lnTo>
                        <a:pt x="2587" y="629"/>
                      </a:lnTo>
                      <a:lnTo>
                        <a:pt x="2585" y="627"/>
                      </a:lnTo>
                      <a:lnTo>
                        <a:pt x="2583" y="626"/>
                      </a:lnTo>
                      <a:lnTo>
                        <a:pt x="2580" y="625"/>
                      </a:lnTo>
                      <a:lnTo>
                        <a:pt x="2577" y="625"/>
                      </a:lnTo>
                      <a:lnTo>
                        <a:pt x="2574" y="625"/>
                      </a:lnTo>
                      <a:lnTo>
                        <a:pt x="2572" y="626"/>
                      </a:lnTo>
                      <a:lnTo>
                        <a:pt x="2291" y="741"/>
                      </a:lnTo>
                      <a:lnTo>
                        <a:pt x="2270" y="713"/>
                      </a:lnTo>
                      <a:lnTo>
                        <a:pt x="2249" y="686"/>
                      </a:lnTo>
                      <a:lnTo>
                        <a:pt x="2227" y="659"/>
                      </a:lnTo>
                      <a:lnTo>
                        <a:pt x="2204" y="634"/>
                      </a:lnTo>
                      <a:lnTo>
                        <a:pt x="2375" y="392"/>
                      </a:lnTo>
                      <a:lnTo>
                        <a:pt x="2377" y="389"/>
                      </a:lnTo>
                      <a:lnTo>
                        <a:pt x="2378" y="386"/>
                      </a:lnTo>
                      <a:lnTo>
                        <a:pt x="2378" y="384"/>
                      </a:lnTo>
                      <a:lnTo>
                        <a:pt x="2378" y="381"/>
                      </a:lnTo>
                      <a:lnTo>
                        <a:pt x="2377" y="378"/>
                      </a:lnTo>
                      <a:lnTo>
                        <a:pt x="2376" y="376"/>
                      </a:lnTo>
                      <a:lnTo>
                        <a:pt x="2374" y="373"/>
                      </a:lnTo>
                      <a:lnTo>
                        <a:pt x="2372" y="371"/>
                      </a:lnTo>
                      <a:close/>
                      <a:moveTo>
                        <a:pt x="1388" y="597"/>
                      </a:moveTo>
                      <a:lnTo>
                        <a:pt x="1429" y="598"/>
                      </a:lnTo>
                      <a:lnTo>
                        <a:pt x="1471" y="601"/>
                      </a:lnTo>
                      <a:lnTo>
                        <a:pt x="1511" y="607"/>
                      </a:lnTo>
                      <a:lnTo>
                        <a:pt x="1550" y="614"/>
                      </a:lnTo>
                      <a:lnTo>
                        <a:pt x="1590" y="623"/>
                      </a:lnTo>
                      <a:lnTo>
                        <a:pt x="1628" y="634"/>
                      </a:lnTo>
                      <a:lnTo>
                        <a:pt x="1666" y="647"/>
                      </a:lnTo>
                      <a:lnTo>
                        <a:pt x="1703" y="661"/>
                      </a:lnTo>
                      <a:lnTo>
                        <a:pt x="1738" y="677"/>
                      </a:lnTo>
                      <a:lnTo>
                        <a:pt x="1774" y="695"/>
                      </a:lnTo>
                      <a:lnTo>
                        <a:pt x="1807" y="715"/>
                      </a:lnTo>
                      <a:lnTo>
                        <a:pt x="1840" y="736"/>
                      </a:lnTo>
                      <a:lnTo>
                        <a:pt x="1871" y="758"/>
                      </a:lnTo>
                      <a:lnTo>
                        <a:pt x="1903" y="782"/>
                      </a:lnTo>
                      <a:lnTo>
                        <a:pt x="1932" y="808"/>
                      </a:lnTo>
                      <a:lnTo>
                        <a:pt x="1960" y="835"/>
                      </a:lnTo>
                      <a:lnTo>
                        <a:pt x="1987" y="863"/>
                      </a:lnTo>
                      <a:lnTo>
                        <a:pt x="2012" y="892"/>
                      </a:lnTo>
                      <a:lnTo>
                        <a:pt x="2036" y="923"/>
                      </a:lnTo>
                      <a:lnTo>
                        <a:pt x="2059" y="954"/>
                      </a:lnTo>
                      <a:lnTo>
                        <a:pt x="2079" y="987"/>
                      </a:lnTo>
                      <a:lnTo>
                        <a:pt x="2100" y="1022"/>
                      </a:lnTo>
                      <a:lnTo>
                        <a:pt x="2117" y="1056"/>
                      </a:lnTo>
                      <a:lnTo>
                        <a:pt x="2134" y="1092"/>
                      </a:lnTo>
                      <a:lnTo>
                        <a:pt x="2148" y="1129"/>
                      </a:lnTo>
                      <a:lnTo>
                        <a:pt x="2161" y="1166"/>
                      </a:lnTo>
                      <a:lnTo>
                        <a:pt x="2171" y="1205"/>
                      </a:lnTo>
                      <a:lnTo>
                        <a:pt x="2180" y="1244"/>
                      </a:lnTo>
                      <a:lnTo>
                        <a:pt x="2187" y="1284"/>
                      </a:lnTo>
                      <a:lnTo>
                        <a:pt x="2192" y="1325"/>
                      </a:lnTo>
                      <a:lnTo>
                        <a:pt x="2196" y="1366"/>
                      </a:lnTo>
                      <a:lnTo>
                        <a:pt x="2197" y="1408"/>
                      </a:lnTo>
                      <a:lnTo>
                        <a:pt x="2196" y="1449"/>
                      </a:lnTo>
                      <a:lnTo>
                        <a:pt x="2192" y="1490"/>
                      </a:lnTo>
                      <a:lnTo>
                        <a:pt x="2187" y="1531"/>
                      </a:lnTo>
                      <a:lnTo>
                        <a:pt x="2180" y="1571"/>
                      </a:lnTo>
                      <a:lnTo>
                        <a:pt x="2171" y="1610"/>
                      </a:lnTo>
                      <a:lnTo>
                        <a:pt x="2161" y="1648"/>
                      </a:lnTo>
                      <a:lnTo>
                        <a:pt x="2148" y="1686"/>
                      </a:lnTo>
                      <a:lnTo>
                        <a:pt x="2134" y="1723"/>
                      </a:lnTo>
                      <a:lnTo>
                        <a:pt x="2117" y="1759"/>
                      </a:lnTo>
                      <a:lnTo>
                        <a:pt x="2100" y="1794"/>
                      </a:lnTo>
                      <a:lnTo>
                        <a:pt x="2079" y="1828"/>
                      </a:lnTo>
                      <a:lnTo>
                        <a:pt x="2059" y="1860"/>
                      </a:lnTo>
                      <a:lnTo>
                        <a:pt x="2036" y="1893"/>
                      </a:lnTo>
                      <a:lnTo>
                        <a:pt x="2012" y="1923"/>
                      </a:lnTo>
                      <a:lnTo>
                        <a:pt x="1987" y="1952"/>
                      </a:lnTo>
                      <a:lnTo>
                        <a:pt x="1960" y="1980"/>
                      </a:lnTo>
                      <a:lnTo>
                        <a:pt x="1932" y="2008"/>
                      </a:lnTo>
                      <a:lnTo>
                        <a:pt x="1903" y="2033"/>
                      </a:lnTo>
                      <a:lnTo>
                        <a:pt x="1871" y="2057"/>
                      </a:lnTo>
                      <a:lnTo>
                        <a:pt x="1840" y="2079"/>
                      </a:lnTo>
                      <a:lnTo>
                        <a:pt x="1807" y="2101"/>
                      </a:lnTo>
                      <a:lnTo>
                        <a:pt x="1774" y="2120"/>
                      </a:lnTo>
                      <a:lnTo>
                        <a:pt x="1738" y="2138"/>
                      </a:lnTo>
                      <a:lnTo>
                        <a:pt x="1703" y="2154"/>
                      </a:lnTo>
                      <a:lnTo>
                        <a:pt x="1666" y="2168"/>
                      </a:lnTo>
                      <a:lnTo>
                        <a:pt x="1628" y="2181"/>
                      </a:lnTo>
                      <a:lnTo>
                        <a:pt x="1590" y="2193"/>
                      </a:lnTo>
                      <a:lnTo>
                        <a:pt x="1550" y="2202"/>
                      </a:lnTo>
                      <a:lnTo>
                        <a:pt x="1511" y="2209"/>
                      </a:lnTo>
                      <a:lnTo>
                        <a:pt x="1471" y="2214"/>
                      </a:lnTo>
                      <a:lnTo>
                        <a:pt x="1429" y="2217"/>
                      </a:lnTo>
                      <a:lnTo>
                        <a:pt x="1388" y="2218"/>
                      </a:lnTo>
                      <a:lnTo>
                        <a:pt x="1346" y="2217"/>
                      </a:lnTo>
                      <a:lnTo>
                        <a:pt x="1305" y="2214"/>
                      </a:lnTo>
                      <a:lnTo>
                        <a:pt x="1264" y="2209"/>
                      </a:lnTo>
                      <a:lnTo>
                        <a:pt x="1224" y="2202"/>
                      </a:lnTo>
                      <a:lnTo>
                        <a:pt x="1185" y="2193"/>
                      </a:lnTo>
                      <a:lnTo>
                        <a:pt x="1147" y="2181"/>
                      </a:lnTo>
                      <a:lnTo>
                        <a:pt x="1109" y="2168"/>
                      </a:lnTo>
                      <a:lnTo>
                        <a:pt x="1072" y="2154"/>
                      </a:lnTo>
                      <a:lnTo>
                        <a:pt x="1037" y="2138"/>
                      </a:lnTo>
                      <a:lnTo>
                        <a:pt x="1001" y="2120"/>
                      </a:lnTo>
                      <a:lnTo>
                        <a:pt x="968" y="2101"/>
                      </a:lnTo>
                      <a:lnTo>
                        <a:pt x="935" y="2079"/>
                      </a:lnTo>
                      <a:lnTo>
                        <a:pt x="903" y="2057"/>
                      </a:lnTo>
                      <a:lnTo>
                        <a:pt x="872" y="2033"/>
                      </a:lnTo>
                      <a:lnTo>
                        <a:pt x="843" y="2008"/>
                      </a:lnTo>
                      <a:lnTo>
                        <a:pt x="815" y="1980"/>
                      </a:lnTo>
                      <a:lnTo>
                        <a:pt x="788" y="1952"/>
                      </a:lnTo>
                      <a:lnTo>
                        <a:pt x="763" y="1923"/>
                      </a:lnTo>
                      <a:lnTo>
                        <a:pt x="739" y="1893"/>
                      </a:lnTo>
                      <a:lnTo>
                        <a:pt x="717" y="1860"/>
                      </a:lnTo>
                      <a:lnTo>
                        <a:pt x="696" y="1828"/>
                      </a:lnTo>
                      <a:lnTo>
                        <a:pt x="675" y="1794"/>
                      </a:lnTo>
                      <a:lnTo>
                        <a:pt x="658" y="1759"/>
                      </a:lnTo>
                      <a:lnTo>
                        <a:pt x="642" y="1723"/>
                      </a:lnTo>
                      <a:lnTo>
                        <a:pt x="627" y="1686"/>
                      </a:lnTo>
                      <a:lnTo>
                        <a:pt x="615" y="1648"/>
                      </a:lnTo>
                      <a:lnTo>
                        <a:pt x="604" y="1610"/>
                      </a:lnTo>
                      <a:lnTo>
                        <a:pt x="595" y="1571"/>
                      </a:lnTo>
                      <a:lnTo>
                        <a:pt x="588" y="1531"/>
                      </a:lnTo>
                      <a:lnTo>
                        <a:pt x="582" y="1490"/>
                      </a:lnTo>
                      <a:lnTo>
                        <a:pt x="579" y="1449"/>
                      </a:lnTo>
                      <a:lnTo>
                        <a:pt x="578" y="1408"/>
                      </a:lnTo>
                      <a:lnTo>
                        <a:pt x="579" y="1366"/>
                      </a:lnTo>
                      <a:lnTo>
                        <a:pt x="582" y="1325"/>
                      </a:lnTo>
                      <a:lnTo>
                        <a:pt x="588" y="1284"/>
                      </a:lnTo>
                      <a:lnTo>
                        <a:pt x="595" y="1244"/>
                      </a:lnTo>
                      <a:lnTo>
                        <a:pt x="604" y="1205"/>
                      </a:lnTo>
                      <a:lnTo>
                        <a:pt x="615" y="1166"/>
                      </a:lnTo>
                      <a:lnTo>
                        <a:pt x="627" y="1129"/>
                      </a:lnTo>
                      <a:lnTo>
                        <a:pt x="642" y="1092"/>
                      </a:lnTo>
                      <a:lnTo>
                        <a:pt x="658" y="1056"/>
                      </a:lnTo>
                      <a:lnTo>
                        <a:pt x="675" y="1022"/>
                      </a:lnTo>
                      <a:lnTo>
                        <a:pt x="696" y="987"/>
                      </a:lnTo>
                      <a:lnTo>
                        <a:pt x="717" y="954"/>
                      </a:lnTo>
                      <a:lnTo>
                        <a:pt x="739" y="923"/>
                      </a:lnTo>
                      <a:lnTo>
                        <a:pt x="763" y="892"/>
                      </a:lnTo>
                      <a:lnTo>
                        <a:pt x="788" y="863"/>
                      </a:lnTo>
                      <a:lnTo>
                        <a:pt x="815" y="835"/>
                      </a:lnTo>
                      <a:lnTo>
                        <a:pt x="843" y="808"/>
                      </a:lnTo>
                      <a:lnTo>
                        <a:pt x="872" y="782"/>
                      </a:lnTo>
                      <a:lnTo>
                        <a:pt x="903" y="758"/>
                      </a:lnTo>
                      <a:lnTo>
                        <a:pt x="935" y="736"/>
                      </a:lnTo>
                      <a:lnTo>
                        <a:pt x="968" y="715"/>
                      </a:lnTo>
                      <a:lnTo>
                        <a:pt x="1001" y="695"/>
                      </a:lnTo>
                      <a:lnTo>
                        <a:pt x="1037" y="677"/>
                      </a:lnTo>
                      <a:lnTo>
                        <a:pt x="1072" y="661"/>
                      </a:lnTo>
                      <a:lnTo>
                        <a:pt x="1109" y="647"/>
                      </a:lnTo>
                      <a:lnTo>
                        <a:pt x="1147" y="634"/>
                      </a:lnTo>
                      <a:lnTo>
                        <a:pt x="1185" y="623"/>
                      </a:lnTo>
                      <a:lnTo>
                        <a:pt x="1224" y="614"/>
                      </a:lnTo>
                      <a:lnTo>
                        <a:pt x="1264" y="607"/>
                      </a:lnTo>
                      <a:lnTo>
                        <a:pt x="1305" y="601"/>
                      </a:lnTo>
                      <a:lnTo>
                        <a:pt x="1346" y="598"/>
                      </a:lnTo>
                      <a:lnTo>
                        <a:pt x="1388" y="597"/>
                      </a:lnTo>
                      <a:close/>
                    </a:path>
                  </a:pathLst>
                </a:custGeom>
                <a:solidFill>
                  <a:srgbClr val="B64D13"/>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21920" tIns="60960" rIns="121920" bIns="60960" numCol="1" anchor="t" anchorCtr="0" compatLnSpc="1">
                  <a:prstTxWarp prst="textNoShape">
                    <a:avLst/>
                  </a:prstTxWarp>
                </a:bodyPr>
                <a:lstStyle/>
                <a:p>
                  <a:pPr defTabSz="1219170"/>
                  <a:endParaRPr lang="en-US" sz="2667">
                    <a:solidFill>
                      <a:prstClr val="white"/>
                    </a:solidFill>
                  </a:endParaRPr>
                </a:p>
              </p:txBody>
            </p:sp>
            <p:sp>
              <p:nvSpPr>
                <p:cNvPr id="55" name="Freeform 16"/>
                <p:cNvSpPr>
                  <a:spLocks noEditPoints="1"/>
                </p:cNvSpPr>
                <p:nvPr/>
              </p:nvSpPr>
              <p:spPr bwMode="auto">
                <a:xfrm>
                  <a:off x="3613621" y="959066"/>
                  <a:ext cx="801626" cy="766200"/>
                </a:xfrm>
                <a:custGeom>
                  <a:avLst/>
                  <a:gdLst>
                    <a:gd name="T0" fmla="*/ 1214 w 2021"/>
                    <a:gd name="T1" fmla="*/ 22 h 2024"/>
                    <a:gd name="T2" fmla="*/ 1427 w 2021"/>
                    <a:gd name="T3" fmla="*/ 90 h 2024"/>
                    <a:gd name="T4" fmla="*/ 1616 w 2021"/>
                    <a:gd name="T5" fmla="*/ 201 h 2024"/>
                    <a:gd name="T6" fmla="*/ 1663 w 2021"/>
                    <a:gd name="T7" fmla="*/ 293 h 2024"/>
                    <a:gd name="T8" fmla="*/ 1493 w 2021"/>
                    <a:gd name="T9" fmla="*/ 169 h 2024"/>
                    <a:gd name="T10" fmla="*/ 1300 w 2021"/>
                    <a:gd name="T11" fmla="*/ 84 h 2024"/>
                    <a:gd name="T12" fmla="*/ 1086 w 2021"/>
                    <a:gd name="T13" fmla="*/ 44 h 2024"/>
                    <a:gd name="T14" fmla="*/ 1790 w 2021"/>
                    <a:gd name="T15" fmla="*/ 369 h 2024"/>
                    <a:gd name="T16" fmla="*/ 1910 w 2021"/>
                    <a:gd name="T17" fmla="*/ 552 h 2024"/>
                    <a:gd name="T18" fmla="*/ 1989 w 2021"/>
                    <a:gd name="T19" fmla="*/ 760 h 2024"/>
                    <a:gd name="T20" fmla="*/ 2021 w 2021"/>
                    <a:gd name="T21" fmla="*/ 986 h 2024"/>
                    <a:gd name="T22" fmla="*/ 1966 w 2021"/>
                    <a:gd name="T23" fmla="*/ 841 h 2024"/>
                    <a:gd name="T24" fmla="*/ 1905 w 2021"/>
                    <a:gd name="T25" fmla="*/ 635 h 2024"/>
                    <a:gd name="T26" fmla="*/ 1802 w 2021"/>
                    <a:gd name="T27" fmla="*/ 450 h 2024"/>
                    <a:gd name="T28" fmla="*/ 2021 w 2021"/>
                    <a:gd name="T29" fmla="*/ 1013 h 2024"/>
                    <a:gd name="T30" fmla="*/ 1995 w 2021"/>
                    <a:gd name="T31" fmla="*/ 1241 h 2024"/>
                    <a:gd name="T32" fmla="*/ 1921 w 2021"/>
                    <a:gd name="T33" fmla="*/ 1451 h 2024"/>
                    <a:gd name="T34" fmla="*/ 1805 w 2021"/>
                    <a:gd name="T35" fmla="*/ 1637 h 2024"/>
                    <a:gd name="T36" fmla="*/ 1745 w 2021"/>
                    <a:gd name="T37" fmla="*/ 1648 h 2024"/>
                    <a:gd name="T38" fmla="*/ 1864 w 2021"/>
                    <a:gd name="T39" fmla="*/ 1475 h 2024"/>
                    <a:gd name="T40" fmla="*/ 1945 w 2021"/>
                    <a:gd name="T41" fmla="*/ 1278 h 2024"/>
                    <a:gd name="T42" fmla="*/ 1980 w 2021"/>
                    <a:gd name="T43" fmla="*/ 1062 h 2024"/>
                    <a:gd name="T44" fmla="*/ 1635 w 2021"/>
                    <a:gd name="T45" fmla="*/ 1809 h 2024"/>
                    <a:gd name="T46" fmla="*/ 1449 w 2021"/>
                    <a:gd name="T47" fmla="*/ 1925 h 2024"/>
                    <a:gd name="T48" fmla="*/ 1239 w 2021"/>
                    <a:gd name="T49" fmla="*/ 1999 h 2024"/>
                    <a:gd name="T50" fmla="*/ 1011 w 2021"/>
                    <a:gd name="T51" fmla="*/ 2024 h 2024"/>
                    <a:gd name="T52" fmla="*/ 1206 w 2021"/>
                    <a:gd name="T53" fmla="*/ 1964 h 2024"/>
                    <a:gd name="T54" fmla="*/ 1410 w 2021"/>
                    <a:gd name="T55" fmla="*/ 1899 h 2024"/>
                    <a:gd name="T56" fmla="*/ 1591 w 2021"/>
                    <a:gd name="T57" fmla="*/ 1791 h 2024"/>
                    <a:gd name="T58" fmla="*/ 985 w 2021"/>
                    <a:gd name="T59" fmla="*/ 2024 h 2024"/>
                    <a:gd name="T60" fmla="*/ 758 w 2021"/>
                    <a:gd name="T61" fmla="*/ 1993 h 2024"/>
                    <a:gd name="T62" fmla="*/ 551 w 2021"/>
                    <a:gd name="T63" fmla="*/ 1914 h 2024"/>
                    <a:gd name="T64" fmla="*/ 368 w 2021"/>
                    <a:gd name="T65" fmla="*/ 1793 h 2024"/>
                    <a:gd name="T66" fmla="*/ 393 w 2021"/>
                    <a:gd name="T67" fmla="*/ 1762 h 2024"/>
                    <a:gd name="T68" fmla="*/ 569 w 2021"/>
                    <a:gd name="T69" fmla="*/ 1878 h 2024"/>
                    <a:gd name="T70" fmla="*/ 768 w 2021"/>
                    <a:gd name="T71" fmla="*/ 1954 h 2024"/>
                    <a:gd name="T72" fmla="*/ 986 w 2021"/>
                    <a:gd name="T73" fmla="*/ 1983 h 2024"/>
                    <a:gd name="T74" fmla="*/ 200 w 2021"/>
                    <a:gd name="T75" fmla="*/ 1618 h 2024"/>
                    <a:gd name="T76" fmla="*/ 89 w 2021"/>
                    <a:gd name="T77" fmla="*/ 1429 h 2024"/>
                    <a:gd name="T78" fmla="*/ 20 w 2021"/>
                    <a:gd name="T79" fmla="*/ 1217 h 2024"/>
                    <a:gd name="T80" fmla="*/ 40 w 2021"/>
                    <a:gd name="T81" fmla="*/ 1013 h 2024"/>
                    <a:gd name="T82" fmla="*/ 64 w 2021"/>
                    <a:gd name="T83" fmla="*/ 1232 h 2024"/>
                    <a:gd name="T84" fmla="*/ 136 w 2021"/>
                    <a:gd name="T85" fmla="*/ 1434 h 2024"/>
                    <a:gd name="T86" fmla="*/ 247 w 2021"/>
                    <a:gd name="T87" fmla="*/ 1613 h 2024"/>
                    <a:gd name="T88" fmla="*/ 1 w 2021"/>
                    <a:gd name="T89" fmla="*/ 960 h 2024"/>
                    <a:gd name="T90" fmla="*/ 38 w 2021"/>
                    <a:gd name="T91" fmla="*/ 736 h 2024"/>
                    <a:gd name="T92" fmla="*/ 122 w 2021"/>
                    <a:gd name="T93" fmla="*/ 531 h 2024"/>
                    <a:gd name="T94" fmla="*/ 246 w 2021"/>
                    <a:gd name="T95" fmla="*/ 351 h 2024"/>
                    <a:gd name="T96" fmla="*/ 247 w 2021"/>
                    <a:gd name="T97" fmla="*/ 413 h 2024"/>
                    <a:gd name="T98" fmla="*/ 136 w 2021"/>
                    <a:gd name="T99" fmla="*/ 591 h 2024"/>
                    <a:gd name="T100" fmla="*/ 64 w 2021"/>
                    <a:gd name="T101" fmla="*/ 793 h 2024"/>
                    <a:gd name="T102" fmla="*/ 40 w 2021"/>
                    <a:gd name="T103" fmla="*/ 1013 h 2024"/>
                    <a:gd name="T104" fmla="*/ 426 w 2021"/>
                    <a:gd name="T105" fmla="*/ 187 h 2024"/>
                    <a:gd name="T106" fmla="*/ 617 w 2021"/>
                    <a:gd name="T107" fmla="*/ 80 h 2024"/>
                    <a:gd name="T108" fmla="*/ 831 w 2021"/>
                    <a:gd name="T109" fmla="*/ 17 h 2024"/>
                    <a:gd name="T110" fmla="*/ 986 w 2021"/>
                    <a:gd name="T111" fmla="*/ 41 h 2024"/>
                    <a:gd name="T112" fmla="*/ 768 w 2021"/>
                    <a:gd name="T113" fmla="*/ 71 h 2024"/>
                    <a:gd name="T114" fmla="*/ 569 w 2021"/>
                    <a:gd name="T115" fmla="*/ 147 h 2024"/>
                    <a:gd name="T116" fmla="*/ 393 w 2021"/>
                    <a:gd name="T117" fmla="*/ 263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1" h="2024">
                      <a:moveTo>
                        <a:pt x="1011" y="0"/>
                      </a:moveTo>
                      <a:lnTo>
                        <a:pt x="1036" y="1"/>
                      </a:lnTo>
                      <a:lnTo>
                        <a:pt x="1062" y="2"/>
                      </a:lnTo>
                      <a:lnTo>
                        <a:pt x="1089" y="3"/>
                      </a:lnTo>
                      <a:lnTo>
                        <a:pt x="1114" y="6"/>
                      </a:lnTo>
                      <a:lnTo>
                        <a:pt x="1139" y="8"/>
                      </a:lnTo>
                      <a:lnTo>
                        <a:pt x="1164" y="13"/>
                      </a:lnTo>
                      <a:lnTo>
                        <a:pt x="1190" y="17"/>
                      </a:lnTo>
                      <a:lnTo>
                        <a:pt x="1214" y="22"/>
                      </a:lnTo>
                      <a:lnTo>
                        <a:pt x="1239" y="27"/>
                      </a:lnTo>
                      <a:lnTo>
                        <a:pt x="1263" y="33"/>
                      </a:lnTo>
                      <a:lnTo>
                        <a:pt x="1288" y="39"/>
                      </a:lnTo>
                      <a:lnTo>
                        <a:pt x="1311" y="46"/>
                      </a:lnTo>
                      <a:lnTo>
                        <a:pt x="1335" y="54"/>
                      </a:lnTo>
                      <a:lnTo>
                        <a:pt x="1358" y="62"/>
                      </a:lnTo>
                      <a:lnTo>
                        <a:pt x="1381" y="71"/>
                      </a:lnTo>
                      <a:lnTo>
                        <a:pt x="1404" y="80"/>
                      </a:lnTo>
                      <a:lnTo>
                        <a:pt x="1427" y="90"/>
                      </a:lnTo>
                      <a:lnTo>
                        <a:pt x="1449" y="100"/>
                      </a:lnTo>
                      <a:lnTo>
                        <a:pt x="1470" y="112"/>
                      </a:lnTo>
                      <a:lnTo>
                        <a:pt x="1492" y="123"/>
                      </a:lnTo>
                      <a:lnTo>
                        <a:pt x="1514" y="135"/>
                      </a:lnTo>
                      <a:lnTo>
                        <a:pt x="1535" y="147"/>
                      </a:lnTo>
                      <a:lnTo>
                        <a:pt x="1555" y="160"/>
                      </a:lnTo>
                      <a:lnTo>
                        <a:pt x="1576" y="173"/>
                      </a:lnTo>
                      <a:lnTo>
                        <a:pt x="1595" y="187"/>
                      </a:lnTo>
                      <a:lnTo>
                        <a:pt x="1616" y="201"/>
                      </a:lnTo>
                      <a:lnTo>
                        <a:pt x="1635" y="217"/>
                      </a:lnTo>
                      <a:lnTo>
                        <a:pt x="1654" y="232"/>
                      </a:lnTo>
                      <a:lnTo>
                        <a:pt x="1672" y="248"/>
                      </a:lnTo>
                      <a:lnTo>
                        <a:pt x="1690" y="264"/>
                      </a:lnTo>
                      <a:lnTo>
                        <a:pt x="1708" y="280"/>
                      </a:lnTo>
                      <a:lnTo>
                        <a:pt x="1726" y="297"/>
                      </a:lnTo>
                      <a:lnTo>
                        <a:pt x="1697" y="326"/>
                      </a:lnTo>
                      <a:lnTo>
                        <a:pt x="1680" y="310"/>
                      </a:lnTo>
                      <a:lnTo>
                        <a:pt x="1663" y="293"/>
                      </a:lnTo>
                      <a:lnTo>
                        <a:pt x="1646" y="278"/>
                      </a:lnTo>
                      <a:lnTo>
                        <a:pt x="1628" y="263"/>
                      </a:lnTo>
                      <a:lnTo>
                        <a:pt x="1610" y="248"/>
                      </a:lnTo>
                      <a:lnTo>
                        <a:pt x="1591" y="234"/>
                      </a:lnTo>
                      <a:lnTo>
                        <a:pt x="1572" y="220"/>
                      </a:lnTo>
                      <a:lnTo>
                        <a:pt x="1553" y="206"/>
                      </a:lnTo>
                      <a:lnTo>
                        <a:pt x="1534" y="194"/>
                      </a:lnTo>
                      <a:lnTo>
                        <a:pt x="1514" y="181"/>
                      </a:lnTo>
                      <a:lnTo>
                        <a:pt x="1493" y="169"/>
                      </a:lnTo>
                      <a:lnTo>
                        <a:pt x="1473" y="158"/>
                      </a:lnTo>
                      <a:lnTo>
                        <a:pt x="1452" y="147"/>
                      </a:lnTo>
                      <a:lnTo>
                        <a:pt x="1432" y="137"/>
                      </a:lnTo>
                      <a:lnTo>
                        <a:pt x="1410" y="127"/>
                      </a:lnTo>
                      <a:lnTo>
                        <a:pt x="1388" y="118"/>
                      </a:lnTo>
                      <a:lnTo>
                        <a:pt x="1366" y="108"/>
                      </a:lnTo>
                      <a:lnTo>
                        <a:pt x="1344" y="99"/>
                      </a:lnTo>
                      <a:lnTo>
                        <a:pt x="1322" y="92"/>
                      </a:lnTo>
                      <a:lnTo>
                        <a:pt x="1300" y="84"/>
                      </a:lnTo>
                      <a:lnTo>
                        <a:pt x="1276" y="78"/>
                      </a:lnTo>
                      <a:lnTo>
                        <a:pt x="1253" y="71"/>
                      </a:lnTo>
                      <a:lnTo>
                        <a:pt x="1230" y="66"/>
                      </a:lnTo>
                      <a:lnTo>
                        <a:pt x="1206" y="61"/>
                      </a:lnTo>
                      <a:lnTo>
                        <a:pt x="1183" y="56"/>
                      </a:lnTo>
                      <a:lnTo>
                        <a:pt x="1158" y="52"/>
                      </a:lnTo>
                      <a:lnTo>
                        <a:pt x="1134" y="49"/>
                      </a:lnTo>
                      <a:lnTo>
                        <a:pt x="1110" y="46"/>
                      </a:lnTo>
                      <a:lnTo>
                        <a:pt x="1086" y="44"/>
                      </a:lnTo>
                      <a:lnTo>
                        <a:pt x="1060" y="42"/>
                      </a:lnTo>
                      <a:lnTo>
                        <a:pt x="1035" y="41"/>
                      </a:lnTo>
                      <a:lnTo>
                        <a:pt x="1011" y="41"/>
                      </a:lnTo>
                      <a:lnTo>
                        <a:pt x="1011" y="0"/>
                      </a:lnTo>
                      <a:close/>
                      <a:moveTo>
                        <a:pt x="1726" y="297"/>
                      </a:moveTo>
                      <a:lnTo>
                        <a:pt x="1742" y="315"/>
                      </a:lnTo>
                      <a:lnTo>
                        <a:pt x="1759" y="333"/>
                      </a:lnTo>
                      <a:lnTo>
                        <a:pt x="1775" y="351"/>
                      </a:lnTo>
                      <a:lnTo>
                        <a:pt x="1790" y="369"/>
                      </a:lnTo>
                      <a:lnTo>
                        <a:pt x="1805" y="388"/>
                      </a:lnTo>
                      <a:lnTo>
                        <a:pt x="1820" y="408"/>
                      </a:lnTo>
                      <a:lnTo>
                        <a:pt x="1835" y="427"/>
                      </a:lnTo>
                      <a:lnTo>
                        <a:pt x="1849" y="447"/>
                      </a:lnTo>
                      <a:lnTo>
                        <a:pt x="1862" y="467"/>
                      </a:lnTo>
                      <a:lnTo>
                        <a:pt x="1875" y="488"/>
                      </a:lnTo>
                      <a:lnTo>
                        <a:pt x="1887" y="509"/>
                      </a:lnTo>
                      <a:lnTo>
                        <a:pt x="1899" y="531"/>
                      </a:lnTo>
                      <a:lnTo>
                        <a:pt x="1910" y="552"/>
                      </a:lnTo>
                      <a:lnTo>
                        <a:pt x="1921" y="574"/>
                      </a:lnTo>
                      <a:lnTo>
                        <a:pt x="1933" y="596"/>
                      </a:lnTo>
                      <a:lnTo>
                        <a:pt x="1942" y="619"/>
                      </a:lnTo>
                      <a:lnTo>
                        <a:pt x="1952" y="642"/>
                      </a:lnTo>
                      <a:lnTo>
                        <a:pt x="1960" y="665"/>
                      </a:lnTo>
                      <a:lnTo>
                        <a:pt x="1968" y="688"/>
                      </a:lnTo>
                      <a:lnTo>
                        <a:pt x="1976" y="712"/>
                      </a:lnTo>
                      <a:lnTo>
                        <a:pt x="1983" y="736"/>
                      </a:lnTo>
                      <a:lnTo>
                        <a:pt x="1989" y="760"/>
                      </a:lnTo>
                      <a:lnTo>
                        <a:pt x="1995" y="784"/>
                      </a:lnTo>
                      <a:lnTo>
                        <a:pt x="2001" y="809"/>
                      </a:lnTo>
                      <a:lnTo>
                        <a:pt x="2005" y="834"/>
                      </a:lnTo>
                      <a:lnTo>
                        <a:pt x="2009" y="858"/>
                      </a:lnTo>
                      <a:lnTo>
                        <a:pt x="2013" y="883"/>
                      </a:lnTo>
                      <a:lnTo>
                        <a:pt x="2016" y="910"/>
                      </a:lnTo>
                      <a:lnTo>
                        <a:pt x="2018" y="935"/>
                      </a:lnTo>
                      <a:lnTo>
                        <a:pt x="2020" y="960"/>
                      </a:lnTo>
                      <a:lnTo>
                        <a:pt x="2021" y="986"/>
                      </a:lnTo>
                      <a:lnTo>
                        <a:pt x="2021" y="1013"/>
                      </a:lnTo>
                      <a:lnTo>
                        <a:pt x="1981" y="1013"/>
                      </a:lnTo>
                      <a:lnTo>
                        <a:pt x="1981" y="987"/>
                      </a:lnTo>
                      <a:lnTo>
                        <a:pt x="1980" y="962"/>
                      </a:lnTo>
                      <a:lnTo>
                        <a:pt x="1979" y="938"/>
                      </a:lnTo>
                      <a:lnTo>
                        <a:pt x="1976" y="914"/>
                      </a:lnTo>
                      <a:lnTo>
                        <a:pt x="1974" y="888"/>
                      </a:lnTo>
                      <a:lnTo>
                        <a:pt x="1970" y="864"/>
                      </a:lnTo>
                      <a:lnTo>
                        <a:pt x="1966" y="841"/>
                      </a:lnTo>
                      <a:lnTo>
                        <a:pt x="1962" y="817"/>
                      </a:lnTo>
                      <a:lnTo>
                        <a:pt x="1957" y="793"/>
                      </a:lnTo>
                      <a:lnTo>
                        <a:pt x="1951" y="770"/>
                      </a:lnTo>
                      <a:lnTo>
                        <a:pt x="1945" y="747"/>
                      </a:lnTo>
                      <a:lnTo>
                        <a:pt x="1938" y="724"/>
                      </a:lnTo>
                      <a:lnTo>
                        <a:pt x="1931" y="700"/>
                      </a:lnTo>
                      <a:lnTo>
                        <a:pt x="1922" y="678"/>
                      </a:lnTo>
                      <a:lnTo>
                        <a:pt x="1914" y="656"/>
                      </a:lnTo>
                      <a:lnTo>
                        <a:pt x="1905" y="635"/>
                      </a:lnTo>
                      <a:lnTo>
                        <a:pt x="1895" y="613"/>
                      </a:lnTo>
                      <a:lnTo>
                        <a:pt x="1886" y="591"/>
                      </a:lnTo>
                      <a:lnTo>
                        <a:pt x="1875" y="570"/>
                      </a:lnTo>
                      <a:lnTo>
                        <a:pt x="1864" y="549"/>
                      </a:lnTo>
                      <a:lnTo>
                        <a:pt x="1853" y="529"/>
                      </a:lnTo>
                      <a:lnTo>
                        <a:pt x="1841" y="509"/>
                      </a:lnTo>
                      <a:lnTo>
                        <a:pt x="1829" y="488"/>
                      </a:lnTo>
                      <a:lnTo>
                        <a:pt x="1815" y="469"/>
                      </a:lnTo>
                      <a:lnTo>
                        <a:pt x="1802" y="450"/>
                      </a:lnTo>
                      <a:lnTo>
                        <a:pt x="1788" y="431"/>
                      </a:lnTo>
                      <a:lnTo>
                        <a:pt x="1774" y="413"/>
                      </a:lnTo>
                      <a:lnTo>
                        <a:pt x="1760" y="394"/>
                      </a:lnTo>
                      <a:lnTo>
                        <a:pt x="1745" y="376"/>
                      </a:lnTo>
                      <a:lnTo>
                        <a:pt x="1730" y="359"/>
                      </a:lnTo>
                      <a:lnTo>
                        <a:pt x="1713" y="342"/>
                      </a:lnTo>
                      <a:lnTo>
                        <a:pt x="1697" y="326"/>
                      </a:lnTo>
                      <a:lnTo>
                        <a:pt x="1726" y="297"/>
                      </a:lnTo>
                      <a:close/>
                      <a:moveTo>
                        <a:pt x="2021" y="1013"/>
                      </a:moveTo>
                      <a:lnTo>
                        <a:pt x="2021" y="1039"/>
                      </a:lnTo>
                      <a:lnTo>
                        <a:pt x="2020" y="1064"/>
                      </a:lnTo>
                      <a:lnTo>
                        <a:pt x="2018" y="1090"/>
                      </a:lnTo>
                      <a:lnTo>
                        <a:pt x="2016" y="1116"/>
                      </a:lnTo>
                      <a:lnTo>
                        <a:pt x="2013" y="1141"/>
                      </a:lnTo>
                      <a:lnTo>
                        <a:pt x="2009" y="1166"/>
                      </a:lnTo>
                      <a:lnTo>
                        <a:pt x="2005" y="1191"/>
                      </a:lnTo>
                      <a:lnTo>
                        <a:pt x="2001" y="1217"/>
                      </a:lnTo>
                      <a:lnTo>
                        <a:pt x="1995" y="1241"/>
                      </a:lnTo>
                      <a:lnTo>
                        <a:pt x="1989" y="1265"/>
                      </a:lnTo>
                      <a:lnTo>
                        <a:pt x="1983" y="1289"/>
                      </a:lnTo>
                      <a:lnTo>
                        <a:pt x="1976" y="1314"/>
                      </a:lnTo>
                      <a:lnTo>
                        <a:pt x="1968" y="1337"/>
                      </a:lnTo>
                      <a:lnTo>
                        <a:pt x="1960" y="1360"/>
                      </a:lnTo>
                      <a:lnTo>
                        <a:pt x="1952" y="1383"/>
                      </a:lnTo>
                      <a:lnTo>
                        <a:pt x="1942" y="1407"/>
                      </a:lnTo>
                      <a:lnTo>
                        <a:pt x="1933" y="1429"/>
                      </a:lnTo>
                      <a:lnTo>
                        <a:pt x="1921" y="1451"/>
                      </a:lnTo>
                      <a:lnTo>
                        <a:pt x="1910" y="1473"/>
                      </a:lnTo>
                      <a:lnTo>
                        <a:pt x="1899" y="1494"/>
                      </a:lnTo>
                      <a:lnTo>
                        <a:pt x="1887" y="1516"/>
                      </a:lnTo>
                      <a:lnTo>
                        <a:pt x="1875" y="1537"/>
                      </a:lnTo>
                      <a:lnTo>
                        <a:pt x="1862" y="1558"/>
                      </a:lnTo>
                      <a:lnTo>
                        <a:pt x="1849" y="1578"/>
                      </a:lnTo>
                      <a:lnTo>
                        <a:pt x="1835" y="1599"/>
                      </a:lnTo>
                      <a:lnTo>
                        <a:pt x="1820" y="1618"/>
                      </a:lnTo>
                      <a:lnTo>
                        <a:pt x="1805" y="1637"/>
                      </a:lnTo>
                      <a:lnTo>
                        <a:pt x="1790" y="1656"/>
                      </a:lnTo>
                      <a:lnTo>
                        <a:pt x="1775" y="1674"/>
                      </a:lnTo>
                      <a:lnTo>
                        <a:pt x="1759" y="1692"/>
                      </a:lnTo>
                      <a:lnTo>
                        <a:pt x="1742" y="1711"/>
                      </a:lnTo>
                      <a:lnTo>
                        <a:pt x="1726" y="1728"/>
                      </a:lnTo>
                      <a:lnTo>
                        <a:pt x="1697" y="1700"/>
                      </a:lnTo>
                      <a:lnTo>
                        <a:pt x="1713" y="1683"/>
                      </a:lnTo>
                      <a:lnTo>
                        <a:pt x="1730" y="1666"/>
                      </a:lnTo>
                      <a:lnTo>
                        <a:pt x="1745" y="1648"/>
                      </a:lnTo>
                      <a:lnTo>
                        <a:pt x="1760" y="1631"/>
                      </a:lnTo>
                      <a:lnTo>
                        <a:pt x="1774" y="1613"/>
                      </a:lnTo>
                      <a:lnTo>
                        <a:pt x="1788" y="1593"/>
                      </a:lnTo>
                      <a:lnTo>
                        <a:pt x="1802" y="1575"/>
                      </a:lnTo>
                      <a:lnTo>
                        <a:pt x="1815" y="1556"/>
                      </a:lnTo>
                      <a:lnTo>
                        <a:pt x="1829" y="1536"/>
                      </a:lnTo>
                      <a:lnTo>
                        <a:pt x="1841" y="1517"/>
                      </a:lnTo>
                      <a:lnTo>
                        <a:pt x="1853" y="1496"/>
                      </a:lnTo>
                      <a:lnTo>
                        <a:pt x="1864" y="1475"/>
                      </a:lnTo>
                      <a:lnTo>
                        <a:pt x="1875" y="1455"/>
                      </a:lnTo>
                      <a:lnTo>
                        <a:pt x="1886" y="1434"/>
                      </a:lnTo>
                      <a:lnTo>
                        <a:pt x="1895" y="1413"/>
                      </a:lnTo>
                      <a:lnTo>
                        <a:pt x="1905" y="1390"/>
                      </a:lnTo>
                      <a:lnTo>
                        <a:pt x="1914" y="1369"/>
                      </a:lnTo>
                      <a:lnTo>
                        <a:pt x="1922" y="1347"/>
                      </a:lnTo>
                      <a:lnTo>
                        <a:pt x="1931" y="1324"/>
                      </a:lnTo>
                      <a:lnTo>
                        <a:pt x="1938" y="1302"/>
                      </a:lnTo>
                      <a:lnTo>
                        <a:pt x="1945" y="1278"/>
                      </a:lnTo>
                      <a:lnTo>
                        <a:pt x="1951" y="1255"/>
                      </a:lnTo>
                      <a:lnTo>
                        <a:pt x="1957" y="1232"/>
                      </a:lnTo>
                      <a:lnTo>
                        <a:pt x="1962" y="1209"/>
                      </a:lnTo>
                      <a:lnTo>
                        <a:pt x="1966" y="1184"/>
                      </a:lnTo>
                      <a:lnTo>
                        <a:pt x="1970" y="1160"/>
                      </a:lnTo>
                      <a:lnTo>
                        <a:pt x="1974" y="1136"/>
                      </a:lnTo>
                      <a:lnTo>
                        <a:pt x="1976" y="1112"/>
                      </a:lnTo>
                      <a:lnTo>
                        <a:pt x="1979" y="1087"/>
                      </a:lnTo>
                      <a:lnTo>
                        <a:pt x="1980" y="1062"/>
                      </a:lnTo>
                      <a:lnTo>
                        <a:pt x="1981" y="1038"/>
                      </a:lnTo>
                      <a:lnTo>
                        <a:pt x="1981" y="1013"/>
                      </a:lnTo>
                      <a:lnTo>
                        <a:pt x="2021" y="1013"/>
                      </a:lnTo>
                      <a:close/>
                      <a:moveTo>
                        <a:pt x="1726" y="1728"/>
                      </a:moveTo>
                      <a:lnTo>
                        <a:pt x="1708" y="1745"/>
                      </a:lnTo>
                      <a:lnTo>
                        <a:pt x="1690" y="1761"/>
                      </a:lnTo>
                      <a:lnTo>
                        <a:pt x="1672" y="1777"/>
                      </a:lnTo>
                      <a:lnTo>
                        <a:pt x="1654" y="1793"/>
                      </a:lnTo>
                      <a:lnTo>
                        <a:pt x="1635" y="1809"/>
                      </a:lnTo>
                      <a:lnTo>
                        <a:pt x="1616" y="1823"/>
                      </a:lnTo>
                      <a:lnTo>
                        <a:pt x="1595" y="1838"/>
                      </a:lnTo>
                      <a:lnTo>
                        <a:pt x="1576" y="1851"/>
                      </a:lnTo>
                      <a:lnTo>
                        <a:pt x="1555" y="1865"/>
                      </a:lnTo>
                      <a:lnTo>
                        <a:pt x="1535" y="1877"/>
                      </a:lnTo>
                      <a:lnTo>
                        <a:pt x="1514" y="1890"/>
                      </a:lnTo>
                      <a:lnTo>
                        <a:pt x="1492" y="1903"/>
                      </a:lnTo>
                      <a:lnTo>
                        <a:pt x="1470" y="1914"/>
                      </a:lnTo>
                      <a:lnTo>
                        <a:pt x="1449" y="1925"/>
                      </a:lnTo>
                      <a:lnTo>
                        <a:pt x="1427" y="1935"/>
                      </a:lnTo>
                      <a:lnTo>
                        <a:pt x="1404" y="1945"/>
                      </a:lnTo>
                      <a:lnTo>
                        <a:pt x="1381" y="1954"/>
                      </a:lnTo>
                      <a:lnTo>
                        <a:pt x="1358" y="1963"/>
                      </a:lnTo>
                      <a:lnTo>
                        <a:pt x="1335" y="1971"/>
                      </a:lnTo>
                      <a:lnTo>
                        <a:pt x="1311" y="1978"/>
                      </a:lnTo>
                      <a:lnTo>
                        <a:pt x="1288" y="1985"/>
                      </a:lnTo>
                      <a:lnTo>
                        <a:pt x="1263" y="1993"/>
                      </a:lnTo>
                      <a:lnTo>
                        <a:pt x="1239" y="1999"/>
                      </a:lnTo>
                      <a:lnTo>
                        <a:pt x="1214" y="2004"/>
                      </a:lnTo>
                      <a:lnTo>
                        <a:pt x="1190" y="2009"/>
                      </a:lnTo>
                      <a:lnTo>
                        <a:pt x="1164" y="2013"/>
                      </a:lnTo>
                      <a:lnTo>
                        <a:pt x="1139" y="2016"/>
                      </a:lnTo>
                      <a:lnTo>
                        <a:pt x="1114" y="2019"/>
                      </a:lnTo>
                      <a:lnTo>
                        <a:pt x="1089" y="2022"/>
                      </a:lnTo>
                      <a:lnTo>
                        <a:pt x="1062" y="2023"/>
                      </a:lnTo>
                      <a:lnTo>
                        <a:pt x="1036" y="2024"/>
                      </a:lnTo>
                      <a:lnTo>
                        <a:pt x="1011" y="2024"/>
                      </a:lnTo>
                      <a:lnTo>
                        <a:pt x="1011" y="1984"/>
                      </a:lnTo>
                      <a:lnTo>
                        <a:pt x="1035" y="1983"/>
                      </a:lnTo>
                      <a:lnTo>
                        <a:pt x="1060" y="1983"/>
                      </a:lnTo>
                      <a:lnTo>
                        <a:pt x="1086" y="1981"/>
                      </a:lnTo>
                      <a:lnTo>
                        <a:pt x="1110" y="1979"/>
                      </a:lnTo>
                      <a:lnTo>
                        <a:pt x="1134" y="1976"/>
                      </a:lnTo>
                      <a:lnTo>
                        <a:pt x="1158" y="1973"/>
                      </a:lnTo>
                      <a:lnTo>
                        <a:pt x="1183" y="1969"/>
                      </a:lnTo>
                      <a:lnTo>
                        <a:pt x="1206" y="1964"/>
                      </a:lnTo>
                      <a:lnTo>
                        <a:pt x="1230" y="1959"/>
                      </a:lnTo>
                      <a:lnTo>
                        <a:pt x="1253" y="1954"/>
                      </a:lnTo>
                      <a:lnTo>
                        <a:pt x="1276" y="1947"/>
                      </a:lnTo>
                      <a:lnTo>
                        <a:pt x="1300" y="1941"/>
                      </a:lnTo>
                      <a:lnTo>
                        <a:pt x="1322" y="1933"/>
                      </a:lnTo>
                      <a:lnTo>
                        <a:pt x="1344" y="1925"/>
                      </a:lnTo>
                      <a:lnTo>
                        <a:pt x="1366" y="1917"/>
                      </a:lnTo>
                      <a:lnTo>
                        <a:pt x="1388" y="1908"/>
                      </a:lnTo>
                      <a:lnTo>
                        <a:pt x="1410" y="1899"/>
                      </a:lnTo>
                      <a:lnTo>
                        <a:pt x="1432" y="1888"/>
                      </a:lnTo>
                      <a:lnTo>
                        <a:pt x="1452" y="1878"/>
                      </a:lnTo>
                      <a:lnTo>
                        <a:pt x="1473" y="1867"/>
                      </a:lnTo>
                      <a:lnTo>
                        <a:pt x="1493" y="1855"/>
                      </a:lnTo>
                      <a:lnTo>
                        <a:pt x="1514" y="1844"/>
                      </a:lnTo>
                      <a:lnTo>
                        <a:pt x="1534" y="1831"/>
                      </a:lnTo>
                      <a:lnTo>
                        <a:pt x="1553" y="1819"/>
                      </a:lnTo>
                      <a:lnTo>
                        <a:pt x="1572" y="1805"/>
                      </a:lnTo>
                      <a:lnTo>
                        <a:pt x="1591" y="1791"/>
                      </a:lnTo>
                      <a:lnTo>
                        <a:pt x="1610" y="1777"/>
                      </a:lnTo>
                      <a:lnTo>
                        <a:pt x="1628" y="1762"/>
                      </a:lnTo>
                      <a:lnTo>
                        <a:pt x="1646" y="1747"/>
                      </a:lnTo>
                      <a:lnTo>
                        <a:pt x="1663" y="1732"/>
                      </a:lnTo>
                      <a:lnTo>
                        <a:pt x="1680" y="1716"/>
                      </a:lnTo>
                      <a:lnTo>
                        <a:pt x="1697" y="1700"/>
                      </a:lnTo>
                      <a:lnTo>
                        <a:pt x="1726" y="1728"/>
                      </a:lnTo>
                      <a:close/>
                      <a:moveTo>
                        <a:pt x="1011" y="2024"/>
                      </a:moveTo>
                      <a:lnTo>
                        <a:pt x="985" y="2024"/>
                      </a:lnTo>
                      <a:lnTo>
                        <a:pt x="958" y="2023"/>
                      </a:lnTo>
                      <a:lnTo>
                        <a:pt x="933" y="2022"/>
                      </a:lnTo>
                      <a:lnTo>
                        <a:pt x="907" y="2019"/>
                      </a:lnTo>
                      <a:lnTo>
                        <a:pt x="882" y="2016"/>
                      </a:lnTo>
                      <a:lnTo>
                        <a:pt x="857" y="2013"/>
                      </a:lnTo>
                      <a:lnTo>
                        <a:pt x="831" y="2009"/>
                      </a:lnTo>
                      <a:lnTo>
                        <a:pt x="807" y="2004"/>
                      </a:lnTo>
                      <a:lnTo>
                        <a:pt x="782" y="1999"/>
                      </a:lnTo>
                      <a:lnTo>
                        <a:pt x="758" y="1993"/>
                      </a:lnTo>
                      <a:lnTo>
                        <a:pt x="733" y="1985"/>
                      </a:lnTo>
                      <a:lnTo>
                        <a:pt x="710" y="1978"/>
                      </a:lnTo>
                      <a:lnTo>
                        <a:pt x="686" y="1971"/>
                      </a:lnTo>
                      <a:lnTo>
                        <a:pt x="663" y="1963"/>
                      </a:lnTo>
                      <a:lnTo>
                        <a:pt x="640" y="1954"/>
                      </a:lnTo>
                      <a:lnTo>
                        <a:pt x="617" y="1945"/>
                      </a:lnTo>
                      <a:lnTo>
                        <a:pt x="594" y="1935"/>
                      </a:lnTo>
                      <a:lnTo>
                        <a:pt x="572" y="1925"/>
                      </a:lnTo>
                      <a:lnTo>
                        <a:pt x="551" y="1914"/>
                      </a:lnTo>
                      <a:lnTo>
                        <a:pt x="528" y="1903"/>
                      </a:lnTo>
                      <a:lnTo>
                        <a:pt x="507" y="1890"/>
                      </a:lnTo>
                      <a:lnTo>
                        <a:pt x="486" y="1877"/>
                      </a:lnTo>
                      <a:lnTo>
                        <a:pt x="466" y="1865"/>
                      </a:lnTo>
                      <a:lnTo>
                        <a:pt x="446" y="1851"/>
                      </a:lnTo>
                      <a:lnTo>
                        <a:pt x="426" y="1838"/>
                      </a:lnTo>
                      <a:lnTo>
                        <a:pt x="405" y="1823"/>
                      </a:lnTo>
                      <a:lnTo>
                        <a:pt x="386" y="1809"/>
                      </a:lnTo>
                      <a:lnTo>
                        <a:pt x="368" y="1793"/>
                      </a:lnTo>
                      <a:lnTo>
                        <a:pt x="349" y="1777"/>
                      </a:lnTo>
                      <a:lnTo>
                        <a:pt x="331" y="1761"/>
                      </a:lnTo>
                      <a:lnTo>
                        <a:pt x="313" y="1745"/>
                      </a:lnTo>
                      <a:lnTo>
                        <a:pt x="295" y="1728"/>
                      </a:lnTo>
                      <a:lnTo>
                        <a:pt x="324" y="1700"/>
                      </a:lnTo>
                      <a:lnTo>
                        <a:pt x="341" y="1716"/>
                      </a:lnTo>
                      <a:lnTo>
                        <a:pt x="358" y="1732"/>
                      </a:lnTo>
                      <a:lnTo>
                        <a:pt x="375" y="1747"/>
                      </a:lnTo>
                      <a:lnTo>
                        <a:pt x="393" y="1762"/>
                      </a:lnTo>
                      <a:lnTo>
                        <a:pt x="411" y="1777"/>
                      </a:lnTo>
                      <a:lnTo>
                        <a:pt x="430" y="1791"/>
                      </a:lnTo>
                      <a:lnTo>
                        <a:pt x="449" y="1805"/>
                      </a:lnTo>
                      <a:lnTo>
                        <a:pt x="468" y="1819"/>
                      </a:lnTo>
                      <a:lnTo>
                        <a:pt x="487" y="1831"/>
                      </a:lnTo>
                      <a:lnTo>
                        <a:pt x="507" y="1844"/>
                      </a:lnTo>
                      <a:lnTo>
                        <a:pt x="527" y="1855"/>
                      </a:lnTo>
                      <a:lnTo>
                        <a:pt x="548" y="1867"/>
                      </a:lnTo>
                      <a:lnTo>
                        <a:pt x="569" y="1878"/>
                      </a:lnTo>
                      <a:lnTo>
                        <a:pt x="590" y="1888"/>
                      </a:lnTo>
                      <a:lnTo>
                        <a:pt x="611" y="1899"/>
                      </a:lnTo>
                      <a:lnTo>
                        <a:pt x="632" y="1908"/>
                      </a:lnTo>
                      <a:lnTo>
                        <a:pt x="655" y="1917"/>
                      </a:lnTo>
                      <a:lnTo>
                        <a:pt x="677" y="1925"/>
                      </a:lnTo>
                      <a:lnTo>
                        <a:pt x="699" y="1933"/>
                      </a:lnTo>
                      <a:lnTo>
                        <a:pt x="722" y="1941"/>
                      </a:lnTo>
                      <a:lnTo>
                        <a:pt x="744" y="1947"/>
                      </a:lnTo>
                      <a:lnTo>
                        <a:pt x="768" y="1954"/>
                      </a:lnTo>
                      <a:lnTo>
                        <a:pt x="791" y="1959"/>
                      </a:lnTo>
                      <a:lnTo>
                        <a:pt x="815" y="1964"/>
                      </a:lnTo>
                      <a:lnTo>
                        <a:pt x="838" y="1969"/>
                      </a:lnTo>
                      <a:lnTo>
                        <a:pt x="863" y="1973"/>
                      </a:lnTo>
                      <a:lnTo>
                        <a:pt x="887" y="1976"/>
                      </a:lnTo>
                      <a:lnTo>
                        <a:pt x="911" y="1979"/>
                      </a:lnTo>
                      <a:lnTo>
                        <a:pt x="936" y="1981"/>
                      </a:lnTo>
                      <a:lnTo>
                        <a:pt x="960" y="1983"/>
                      </a:lnTo>
                      <a:lnTo>
                        <a:pt x="986" y="1983"/>
                      </a:lnTo>
                      <a:lnTo>
                        <a:pt x="1011" y="1984"/>
                      </a:lnTo>
                      <a:lnTo>
                        <a:pt x="1011" y="2024"/>
                      </a:lnTo>
                      <a:close/>
                      <a:moveTo>
                        <a:pt x="295" y="1728"/>
                      </a:moveTo>
                      <a:lnTo>
                        <a:pt x="279" y="1711"/>
                      </a:lnTo>
                      <a:lnTo>
                        <a:pt x="262" y="1692"/>
                      </a:lnTo>
                      <a:lnTo>
                        <a:pt x="246" y="1674"/>
                      </a:lnTo>
                      <a:lnTo>
                        <a:pt x="231" y="1656"/>
                      </a:lnTo>
                      <a:lnTo>
                        <a:pt x="216" y="1637"/>
                      </a:lnTo>
                      <a:lnTo>
                        <a:pt x="200" y="1618"/>
                      </a:lnTo>
                      <a:lnTo>
                        <a:pt x="186" y="1599"/>
                      </a:lnTo>
                      <a:lnTo>
                        <a:pt x="172" y="1578"/>
                      </a:lnTo>
                      <a:lnTo>
                        <a:pt x="159" y="1558"/>
                      </a:lnTo>
                      <a:lnTo>
                        <a:pt x="146" y="1537"/>
                      </a:lnTo>
                      <a:lnTo>
                        <a:pt x="134" y="1516"/>
                      </a:lnTo>
                      <a:lnTo>
                        <a:pt x="122" y="1494"/>
                      </a:lnTo>
                      <a:lnTo>
                        <a:pt x="111" y="1473"/>
                      </a:lnTo>
                      <a:lnTo>
                        <a:pt x="99" y="1451"/>
                      </a:lnTo>
                      <a:lnTo>
                        <a:pt x="89" y="1429"/>
                      </a:lnTo>
                      <a:lnTo>
                        <a:pt x="79" y="1407"/>
                      </a:lnTo>
                      <a:lnTo>
                        <a:pt x="70" y="1383"/>
                      </a:lnTo>
                      <a:lnTo>
                        <a:pt x="61" y="1360"/>
                      </a:lnTo>
                      <a:lnTo>
                        <a:pt x="53" y="1337"/>
                      </a:lnTo>
                      <a:lnTo>
                        <a:pt x="45" y="1314"/>
                      </a:lnTo>
                      <a:lnTo>
                        <a:pt x="38" y="1289"/>
                      </a:lnTo>
                      <a:lnTo>
                        <a:pt x="32" y="1265"/>
                      </a:lnTo>
                      <a:lnTo>
                        <a:pt x="26" y="1241"/>
                      </a:lnTo>
                      <a:lnTo>
                        <a:pt x="20" y="1217"/>
                      </a:lnTo>
                      <a:lnTo>
                        <a:pt x="16" y="1191"/>
                      </a:lnTo>
                      <a:lnTo>
                        <a:pt x="12" y="1166"/>
                      </a:lnTo>
                      <a:lnTo>
                        <a:pt x="8" y="1141"/>
                      </a:lnTo>
                      <a:lnTo>
                        <a:pt x="5" y="1116"/>
                      </a:lnTo>
                      <a:lnTo>
                        <a:pt x="3" y="1090"/>
                      </a:lnTo>
                      <a:lnTo>
                        <a:pt x="1" y="1064"/>
                      </a:lnTo>
                      <a:lnTo>
                        <a:pt x="0" y="1039"/>
                      </a:lnTo>
                      <a:lnTo>
                        <a:pt x="0" y="1013"/>
                      </a:lnTo>
                      <a:lnTo>
                        <a:pt x="40" y="1013"/>
                      </a:lnTo>
                      <a:lnTo>
                        <a:pt x="40" y="1038"/>
                      </a:lnTo>
                      <a:lnTo>
                        <a:pt x="41" y="1062"/>
                      </a:lnTo>
                      <a:lnTo>
                        <a:pt x="43" y="1087"/>
                      </a:lnTo>
                      <a:lnTo>
                        <a:pt x="45" y="1112"/>
                      </a:lnTo>
                      <a:lnTo>
                        <a:pt x="47" y="1136"/>
                      </a:lnTo>
                      <a:lnTo>
                        <a:pt x="51" y="1160"/>
                      </a:lnTo>
                      <a:lnTo>
                        <a:pt x="55" y="1184"/>
                      </a:lnTo>
                      <a:lnTo>
                        <a:pt x="59" y="1209"/>
                      </a:lnTo>
                      <a:lnTo>
                        <a:pt x="64" y="1232"/>
                      </a:lnTo>
                      <a:lnTo>
                        <a:pt x="70" y="1255"/>
                      </a:lnTo>
                      <a:lnTo>
                        <a:pt x="76" y="1278"/>
                      </a:lnTo>
                      <a:lnTo>
                        <a:pt x="83" y="1302"/>
                      </a:lnTo>
                      <a:lnTo>
                        <a:pt x="90" y="1324"/>
                      </a:lnTo>
                      <a:lnTo>
                        <a:pt x="98" y="1347"/>
                      </a:lnTo>
                      <a:lnTo>
                        <a:pt x="107" y="1369"/>
                      </a:lnTo>
                      <a:lnTo>
                        <a:pt x="116" y="1390"/>
                      </a:lnTo>
                      <a:lnTo>
                        <a:pt x="126" y="1413"/>
                      </a:lnTo>
                      <a:lnTo>
                        <a:pt x="136" y="1434"/>
                      </a:lnTo>
                      <a:lnTo>
                        <a:pt x="146" y="1455"/>
                      </a:lnTo>
                      <a:lnTo>
                        <a:pt x="157" y="1475"/>
                      </a:lnTo>
                      <a:lnTo>
                        <a:pt x="168" y="1496"/>
                      </a:lnTo>
                      <a:lnTo>
                        <a:pt x="180" y="1517"/>
                      </a:lnTo>
                      <a:lnTo>
                        <a:pt x="192" y="1536"/>
                      </a:lnTo>
                      <a:lnTo>
                        <a:pt x="205" y="1556"/>
                      </a:lnTo>
                      <a:lnTo>
                        <a:pt x="219" y="1575"/>
                      </a:lnTo>
                      <a:lnTo>
                        <a:pt x="233" y="1593"/>
                      </a:lnTo>
                      <a:lnTo>
                        <a:pt x="247" y="1613"/>
                      </a:lnTo>
                      <a:lnTo>
                        <a:pt x="261" y="1631"/>
                      </a:lnTo>
                      <a:lnTo>
                        <a:pt x="276" y="1648"/>
                      </a:lnTo>
                      <a:lnTo>
                        <a:pt x="292" y="1666"/>
                      </a:lnTo>
                      <a:lnTo>
                        <a:pt x="307" y="1683"/>
                      </a:lnTo>
                      <a:lnTo>
                        <a:pt x="324" y="1700"/>
                      </a:lnTo>
                      <a:lnTo>
                        <a:pt x="295" y="1728"/>
                      </a:lnTo>
                      <a:close/>
                      <a:moveTo>
                        <a:pt x="0" y="1013"/>
                      </a:moveTo>
                      <a:lnTo>
                        <a:pt x="0" y="986"/>
                      </a:lnTo>
                      <a:lnTo>
                        <a:pt x="1" y="960"/>
                      </a:lnTo>
                      <a:lnTo>
                        <a:pt x="3" y="935"/>
                      </a:lnTo>
                      <a:lnTo>
                        <a:pt x="5" y="910"/>
                      </a:lnTo>
                      <a:lnTo>
                        <a:pt x="8" y="883"/>
                      </a:lnTo>
                      <a:lnTo>
                        <a:pt x="12" y="858"/>
                      </a:lnTo>
                      <a:lnTo>
                        <a:pt x="16" y="834"/>
                      </a:lnTo>
                      <a:lnTo>
                        <a:pt x="20" y="809"/>
                      </a:lnTo>
                      <a:lnTo>
                        <a:pt x="26" y="784"/>
                      </a:lnTo>
                      <a:lnTo>
                        <a:pt x="32" y="760"/>
                      </a:lnTo>
                      <a:lnTo>
                        <a:pt x="38" y="736"/>
                      </a:lnTo>
                      <a:lnTo>
                        <a:pt x="45" y="712"/>
                      </a:lnTo>
                      <a:lnTo>
                        <a:pt x="53" y="688"/>
                      </a:lnTo>
                      <a:lnTo>
                        <a:pt x="61" y="665"/>
                      </a:lnTo>
                      <a:lnTo>
                        <a:pt x="70" y="642"/>
                      </a:lnTo>
                      <a:lnTo>
                        <a:pt x="79" y="619"/>
                      </a:lnTo>
                      <a:lnTo>
                        <a:pt x="89" y="596"/>
                      </a:lnTo>
                      <a:lnTo>
                        <a:pt x="99" y="574"/>
                      </a:lnTo>
                      <a:lnTo>
                        <a:pt x="111" y="552"/>
                      </a:lnTo>
                      <a:lnTo>
                        <a:pt x="122" y="531"/>
                      </a:lnTo>
                      <a:lnTo>
                        <a:pt x="134" y="509"/>
                      </a:lnTo>
                      <a:lnTo>
                        <a:pt x="146" y="488"/>
                      </a:lnTo>
                      <a:lnTo>
                        <a:pt x="159" y="467"/>
                      </a:lnTo>
                      <a:lnTo>
                        <a:pt x="172" y="447"/>
                      </a:lnTo>
                      <a:lnTo>
                        <a:pt x="186" y="427"/>
                      </a:lnTo>
                      <a:lnTo>
                        <a:pt x="200" y="408"/>
                      </a:lnTo>
                      <a:lnTo>
                        <a:pt x="216" y="388"/>
                      </a:lnTo>
                      <a:lnTo>
                        <a:pt x="231" y="369"/>
                      </a:lnTo>
                      <a:lnTo>
                        <a:pt x="246" y="351"/>
                      </a:lnTo>
                      <a:lnTo>
                        <a:pt x="262" y="333"/>
                      </a:lnTo>
                      <a:lnTo>
                        <a:pt x="279" y="315"/>
                      </a:lnTo>
                      <a:lnTo>
                        <a:pt x="295" y="297"/>
                      </a:lnTo>
                      <a:lnTo>
                        <a:pt x="324" y="326"/>
                      </a:lnTo>
                      <a:lnTo>
                        <a:pt x="307" y="342"/>
                      </a:lnTo>
                      <a:lnTo>
                        <a:pt x="292" y="359"/>
                      </a:lnTo>
                      <a:lnTo>
                        <a:pt x="276" y="376"/>
                      </a:lnTo>
                      <a:lnTo>
                        <a:pt x="261" y="394"/>
                      </a:lnTo>
                      <a:lnTo>
                        <a:pt x="247" y="413"/>
                      </a:lnTo>
                      <a:lnTo>
                        <a:pt x="233" y="431"/>
                      </a:lnTo>
                      <a:lnTo>
                        <a:pt x="219" y="450"/>
                      </a:lnTo>
                      <a:lnTo>
                        <a:pt x="205" y="469"/>
                      </a:lnTo>
                      <a:lnTo>
                        <a:pt x="192" y="488"/>
                      </a:lnTo>
                      <a:lnTo>
                        <a:pt x="180" y="509"/>
                      </a:lnTo>
                      <a:lnTo>
                        <a:pt x="168" y="529"/>
                      </a:lnTo>
                      <a:lnTo>
                        <a:pt x="157" y="549"/>
                      </a:lnTo>
                      <a:lnTo>
                        <a:pt x="146" y="570"/>
                      </a:lnTo>
                      <a:lnTo>
                        <a:pt x="136" y="591"/>
                      </a:lnTo>
                      <a:lnTo>
                        <a:pt x="126" y="613"/>
                      </a:lnTo>
                      <a:lnTo>
                        <a:pt x="116" y="635"/>
                      </a:lnTo>
                      <a:lnTo>
                        <a:pt x="107" y="656"/>
                      </a:lnTo>
                      <a:lnTo>
                        <a:pt x="98" y="678"/>
                      </a:lnTo>
                      <a:lnTo>
                        <a:pt x="90" y="700"/>
                      </a:lnTo>
                      <a:lnTo>
                        <a:pt x="83" y="724"/>
                      </a:lnTo>
                      <a:lnTo>
                        <a:pt x="76" y="747"/>
                      </a:lnTo>
                      <a:lnTo>
                        <a:pt x="70" y="770"/>
                      </a:lnTo>
                      <a:lnTo>
                        <a:pt x="64" y="793"/>
                      </a:lnTo>
                      <a:lnTo>
                        <a:pt x="59" y="817"/>
                      </a:lnTo>
                      <a:lnTo>
                        <a:pt x="55" y="841"/>
                      </a:lnTo>
                      <a:lnTo>
                        <a:pt x="51" y="864"/>
                      </a:lnTo>
                      <a:lnTo>
                        <a:pt x="47" y="888"/>
                      </a:lnTo>
                      <a:lnTo>
                        <a:pt x="45" y="914"/>
                      </a:lnTo>
                      <a:lnTo>
                        <a:pt x="43" y="938"/>
                      </a:lnTo>
                      <a:lnTo>
                        <a:pt x="41" y="962"/>
                      </a:lnTo>
                      <a:lnTo>
                        <a:pt x="40" y="987"/>
                      </a:lnTo>
                      <a:lnTo>
                        <a:pt x="40" y="1013"/>
                      </a:lnTo>
                      <a:lnTo>
                        <a:pt x="0" y="1013"/>
                      </a:lnTo>
                      <a:close/>
                      <a:moveTo>
                        <a:pt x="295" y="297"/>
                      </a:moveTo>
                      <a:lnTo>
                        <a:pt x="313" y="280"/>
                      </a:lnTo>
                      <a:lnTo>
                        <a:pt x="331" y="264"/>
                      </a:lnTo>
                      <a:lnTo>
                        <a:pt x="349" y="248"/>
                      </a:lnTo>
                      <a:lnTo>
                        <a:pt x="368" y="232"/>
                      </a:lnTo>
                      <a:lnTo>
                        <a:pt x="386" y="217"/>
                      </a:lnTo>
                      <a:lnTo>
                        <a:pt x="405" y="201"/>
                      </a:lnTo>
                      <a:lnTo>
                        <a:pt x="426" y="187"/>
                      </a:lnTo>
                      <a:lnTo>
                        <a:pt x="446" y="173"/>
                      </a:lnTo>
                      <a:lnTo>
                        <a:pt x="466" y="160"/>
                      </a:lnTo>
                      <a:lnTo>
                        <a:pt x="486" y="147"/>
                      </a:lnTo>
                      <a:lnTo>
                        <a:pt x="507" y="135"/>
                      </a:lnTo>
                      <a:lnTo>
                        <a:pt x="528" y="123"/>
                      </a:lnTo>
                      <a:lnTo>
                        <a:pt x="551" y="112"/>
                      </a:lnTo>
                      <a:lnTo>
                        <a:pt x="572" y="100"/>
                      </a:lnTo>
                      <a:lnTo>
                        <a:pt x="594" y="90"/>
                      </a:lnTo>
                      <a:lnTo>
                        <a:pt x="617" y="80"/>
                      </a:lnTo>
                      <a:lnTo>
                        <a:pt x="640" y="71"/>
                      </a:lnTo>
                      <a:lnTo>
                        <a:pt x="663" y="62"/>
                      </a:lnTo>
                      <a:lnTo>
                        <a:pt x="686" y="54"/>
                      </a:lnTo>
                      <a:lnTo>
                        <a:pt x="710" y="46"/>
                      </a:lnTo>
                      <a:lnTo>
                        <a:pt x="733" y="39"/>
                      </a:lnTo>
                      <a:lnTo>
                        <a:pt x="758" y="33"/>
                      </a:lnTo>
                      <a:lnTo>
                        <a:pt x="782" y="27"/>
                      </a:lnTo>
                      <a:lnTo>
                        <a:pt x="807" y="22"/>
                      </a:lnTo>
                      <a:lnTo>
                        <a:pt x="831" y="17"/>
                      </a:lnTo>
                      <a:lnTo>
                        <a:pt x="857" y="13"/>
                      </a:lnTo>
                      <a:lnTo>
                        <a:pt x="882" y="8"/>
                      </a:lnTo>
                      <a:lnTo>
                        <a:pt x="907" y="6"/>
                      </a:lnTo>
                      <a:lnTo>
                        <a:pt x="933" y="3"/>
                      </a:lnTo>
                      <a:lnTo>
                        <a:pt x="958" y="2"/>
                      </a:lnTo>
                      <a:lnTo>
                        <a:pt x="985" y="1"/>
                      </a:lnTo>
                      <a:lnTo>
                        <a:pt x="1011" y="0"/>
                      </a:lnTo>
                      <a:lnTo>
                        <a:pt x="1011" y="41"/>
                      </a:lnTo>
                      <a:lnTo>
                        <a:pt x="986" y="41"/>
                      </a:lnTo>
                      <a:lnTo>
                        <a:pt x="960" y="42"/>
                      </a:lnTo>
                      <a:lnTo>
                        <a:pt x="936" y="44"/>
                      </a:lnTo>
                      <a:lnTo>
                        <a:pt x="911" y="46"/>
                      </a:lnTo>
                      <a:lnTo>
                        <a:pt x="887" y="49"/>
                      </a:lnTo>
                      <a:lnTo>
                        <a:pt x="863" y="52"/>
                      </a:lnTo>
                      <a:lnTo>
                        <a:pt x="838" y="56"/>
                      </a:lnTo>
                      <a:lnTo>
                        <a:pt x="815" y="61"/>
                      </a:lnTo>
                      <a:lnTo>
                        <a:pt x="791" y="66"/>
                      </a:lnTo>
                      <a:lnTo>
                        <a:pt x="768" y="71"/>
                      </a:lnTo>
                      <a:lnTo>
                        <a:pt x="744" y="78"/>
                      </a:lnTo>
                      <a:lnTo>
                        <a:pt x="722" y="84"/>
                      </a:lnTo>
                      <a:lnTo>
                        <a:pt x="699" y="92"/>
                      </a:lnTo>
                      <a:lnTo>
                        <a:pt x="677" y="99"/>
                      </a:lnTo>
                      <a:lnTo>
                        <a:pt x="655" y="108"/>
                      </a:lnTo>
                      <a:lnTo>
                        <a:pt x="632" y="118"/>
                      </a:lnTo>
                      <a:lnTo>
                        <a:pt x="611" y="127"/>
                      </a:lnTo>
                      <a:lnTo>
                        <a:pt x="590" y="137"/>
                      </a:lnTo>
                      <a:lnTo>
                        <a:pt x="569" y="147"/>
                      </a:lnTo>
                      <a:lnTo>
                        <a:pt x="548" y="158"/>
                      </a:lnTo>
                      <a:lnTo>
                        <a:pt x="527" y="169"/>
                      </a:lnTo>
                      <a:lnTo>
                        <a:pt x="507" y="181"/>
                      </a:lnTo>
                      <a:lnTo>
                        <a:pt x="487" y="194"/>
                      </a:lnTo>
                      <a:lnTo>
                        <a:pt x="468" y="206"/>
                      </a:lnTo>
                      <a:lnTo>
                        <a:pt x="449" y="221"/>
                      </a:lnTo>
                      <a:lnTo>
                        <a:pt x="430" y="234"/>
                      </a:lnTo>
                      <a:lnTo>
                        <a:pt x="411" y="248"/>
                      </a:lnTo>
                      <a:lnTo>
                        <a:pt x="393" y="263"/>
                      </a:lnTo>
                      <a:lnTo>
                        <a:pt x="375" y="278"/>
                      </a:lnTo>
                      <a:lnTo>
                        <a:pt x="358" y="293"/>
                      </a:lnTo>
                      <a:lnTo>
                        <a:pt x="341" y="310"/>
                      </a:lnTo>
                      <a:lnTo>
                        <a:pt x="324" y="326"/>
                      </a:lnTo>
                      <a:lnTo>
                        <a:pt x="295" y="297"/>
                      </a:lnTo>
                      <a:close/>
                    </a:path>
                  </a:pathLst>
                </a:custGeom>
                <a:solidFill>
                  <a:srgbClr val="C3B8AD"/>
                </a:solidFill>
                <a:ln>
                  <a:noFill/>
                </a:ln>
                <a:extLst/>
              </p:spPr>
              <p:txBody>
                <a:bodyPr vert="horz" wrap="square" lIns="121920" tIns="60960" rIns="121920" bIns="60960" numCol="1" anchor="t" anchorCtr="0" compatLnSpc="1">
                  <a:prstTxWarp prst="textNoShape">
                    <a:avLst/>
                  </a:prstTxWarp>
                </a:bodyPr>
                <a:lstStyle/>
                <a:p>
                  <a:pPr defTabSz="1219170"/>
                  <a:endParaRPr lang="en-US" sz="2667">
                    <a:solidFill>
                      <a:prstClr val="black"/>
                    </a:solidFill>
                  </a:endParaRPr>
                </a:p>
              </p:txBody>
            </p:sp>
          </p:grpSp>
        </p:grpSp>
      </p:grpSp>
      <p:pic>
        <p:nvPicPr>
          <p:cNvPr id="2" name="Picture 1">
            <a:extLst>
              <a:ext uri="{FF2B5EF4-FFF2-40B4-BE49-F238E27FC236}">
                <a16:creationId xmlns:a16="http://schemas.microsoft.com/office/drawing/2014/main" id="{C3EA5674-D616-4362-9EE0-B0E12B305E3B}"/>
              </a:ext>
            </a:extLst>
          </p:cNvPr>
          <p:cNvPicPr>
            <a:picLocks noChangeAspect="1"/>
          </p:cNvPicPr>
          <p:nvPr/>
        </p:nvPicPr>
        <p:blipFill>
          <a:blip r:embed="rId4"/>
          <a:stretch>
            <a:fillRect/>
          </a:stretch>
        </p:blipFill>
        <p:spPr>
          <a:xfrm>
            <a:off x="-5768" y="1274199"/>
            <a:ext cx="1828800" cy="1463040"/>
          </a:xfrm>
          <a:prstGeom prst="rect">
            <a:avLst/>
          </a:prstGeom>
        </p:spPr>
      </p:pic>
    </p:spTree>
    <p:extLst>
      <p:ext uri="{BB962C8B-B14F-4D97-AF65-F5344CB8AC3E}">
        <p14:creationId xmlns:p14="http://schemas.microsoft.com/office/powerpoint/2010/main" val="10249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943" y="365126"/>
            <a:ext cx="9699171" cy="607332"/>
          </a:xfrm>
        </p:spPr>
        <p:txBody>
          <a:bodyPr/>
          <a:lstStyle/>
          <a:p>
            <a:r>
              <a:rPr lang="en-US" sz="3733" b="1" dirty="0"/>
              <a:t>Shipley Timeline Capture and Proposal Activities</a:t>
            </a:r>
          </a:p>
        </p:txBody>
      </p:sp>
      <p:sp>
        <p:nvSpPr>
          <p:cNvPr id="3" name="Slide Number Placeholder 2"/>
          <p:cNvSpPr>
            <a:spLocks noGrp="1"/>
          </p:cNvSpPr>
          <p:nvPr>
            <p:ph type="sldNum" sz="quarter" idx="10"/>
          </p:nvPr>
        </p:nvSpPr>
        <p:spPr/>
        <p:txBody>
          <a:bodyPr/>
          <a:lstStyle/>
          <a:p>
            <a:pPr>
              <a:defRPr/>
            </a:pPr>
            <a:fld id="{E0A94280-7DDC-4741-926F-C18893594E03}" type="slidenum">
              <a:rPr lang="en-US" smtClean="0"/>
              <a:pPr>
                <a:defRPr/>
              </a:pPr>
              <a:t>11</a:t>
            </a:fld>
            <a:endParaRPr lang="en-US" dirty="0"/>
          </a:p>
        </p:txBody>
      </p:sp>
      <p:pic>
        <p:nvPicPr>
          <p:cNvPr id="4" name="Picture 3">
            <a:extLst>
              <a:ext uri="{FF2B5EF4-FFF2-40B4-BE49-F238E27FC236}">
                <a16:creationId xmlns:a16="http://schemas.microsoft.com/office/drawing/2014/main" id="{0CE5602B-1927-4C07-8572-CF360C80C937}"/>
              </a:ext>
            </a:extLst>
          </p:cNvPr>
          <p:cNvPicPr>
            <a:picLocks noChangeAspect="1"/>
          </p:cNvPicPr>
          <p:nvPr/>
        </p:nvPicPr>
        <p:blipFill>
          <a:blip r:embed="rId2"/>
          <a:stretch>
            <a:fillRect/>
          </a:stretch>
        </p:blipFill>
        <p:spPr>
          <a:xfrm>
            <a:off x="152400" y="1089660"/>
            <a:ext cx="11887200" cy="4678680"/>
          </a:xfrm>
          <a:prstGeom prst="rect">
            <a:avLst/>
          </a:prstGeom>
        </p:spPr>
      </p:pic>
    </p:spTree>
    <p:extLst>
      <p:ext uri="{BB962C8B-B14F-4D97-AF65-F5344CB8AC3E}">
        <p14:creationId xmlns:p14="http://schemas.microsoft.com/office/powerpoint/2010/main" val="404301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943" y="356824"/>
            <a:ext cx="7623629" cy="694418"/>
          </a:xfrm>
        </p:spPr>
        <p:txBody>
          <a:bodyPr>
            <a:normAutofit fontScale="90000"/>
          </a:bodyPr>
          <a:lstStyle/>
          <a:p>
            <a:r>
              <a:rPr lang="en-US" b="1" dirty="0"/>
              <a:t>Purpose of Different Review Stages</a:t>
            </a:r>
          </a:p>
        </p:txBody>
      </p:sp>
      <p:sp>
        <p:nvSpPr>
          <p:cNvPr id="3" name="Content Placeholder 2"/>
          <p:cNvSpPr>
            <a:spLocks noGrp="1"/>
          </p:cNvSpPr>
          <p:nvPr>
            <p:ph idx="1"/>
          </p:nvPr>
        </p:nvSpPr>
        <p:spPr>
          <a:xfrm>
            <a:off x="2608943" y="1223620"/>
            <a:ext cx="9151647" cy="4787973"/>
          </a:xfrm>
        </p:spPr>
        <p:txBody>
          <a:bodyPr>
            <a:normAutofit/>
          </a:bodyPr>
          <a:lstStyle/>
          <a:p>
            <a:pPr marL="168270" indent="-168270">
              <a:buClr>
                <a:srgbClr val="B75838"/>
              </a:buClr>
              <a:buFont typeface="Wingdings" panose="05000000000000000000" pitchFamily="2" charset="2"/>
              <a:buChar char="§"/>
            </a:pPr>
            <a:r>
              <a:rPr lang="en-US" sz="2400" dirty="0">
                <a:solidFill>
                  <a:srgbClr val="C00000"/>
                </a:solidFill>
                <a:latin typeface="Calibri" panose="020F0502020204030204" pitchFamily="34" charset="0"/>
                <a:cs typeface="Arial" panose="020B0604020202020204" pitchFamily="34" charset="0"/>
              </a:rPr>
              <a:t>Gate Review 1: Interest Decision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Verify that the opportunity is aligned to your corporate capabilities and qualifications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Determine whether the opportunity is sufficiently defined</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Validate if opportunity is real and funding is available</a:t>
            </a:r>
          </a:p>
          <a:p>
            <a:pPr marL="168270" indent="-168270">
              <a:buClr>
                <a:srgbClr val="B75838"/>
              </a:buClr>
              <a:buFont typeface="Wingdings" panose="05000000000000000000" pitchFamily="2" charset="2"/>
              <a:buChar char="§"/>
            </a:pPr>
            <a:r>
              <a:rPr lang="en-US" sz="2400" dirty="0">
                <a:solidFill>
                  <a:srgbClr val="C00000"/>
                </a:solidFill>
                <a:latin typeface="Calibri" panose="020F0502020204030204" pitchFamily="34" charset="0"/>
                <a:cs typeface="Arial" panose="020B0604020202020204" pitchFamily="34" charset="0"/>
              </a:rPr>
              <a:t>Gate Review 2: Pursuit Decision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Determine whether to initiate formal capture process</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Determine key customer hot buttons</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Determine key win themes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Validate or adjust win strategy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Develop price to win analysis/strategy </a:t>
            </a:r>
          </a:p>
        </p:txBody>
      </p:sp>
      <p:sp>
        <p:nvSpPr>
          <p:cNvPr id="4" name="Slide Number Placeholder 3"/>
          <p:cNvSpPr>
            <a:spLocks noGrp="1"/>
          </p:cNvSpPr>
          <p:nvPr>
            <p:ph type="sldNum" sz="quarter" idx="10"/>
          </p:nvPr>
        </p:nvSpPr>
        <p:spPr>
          <a:xfrm>
            <a:off x="838200" y="6356350"/>
            <a:ext cx="2743200" cy="365125"/>
          </a:xfrm>
        </p:spPr>
        <p:txBody>
          <a:bodyPr/>
          <a:lstStyle/>
          <a:p>
            <a:pPr>
              <a:defRPr/>
            </a:pPr>
            <a:fld id="{CCF41C97-A259-9F47-B506-E27AAAF9F385}" type="slidenum">
              <a:rPr lang="en-US" smtClean="0"/>
              <a:pPr>
                <a:defRPr/>
              </a:pPr>
              <a:t>12</a:t>
            </a:fld>
            <a:endParaRPr lang="en-US" dirty="0"/>
          </a:p>
        </p:txBody>
      </p:sp>
      <p:pic>
        <p:nvPicPr>
          <p:cNvPr id="6" name="Picture 5">
            <a:extLst>
              <a:ext uri="{FF2B5EF4-FFF2-40B4-BE49-F238E27FC236}">
                <a16:creationId xmlns:a16="http://schemas.microsoft.com/office/drawing/2014/main" id="{CBF26F37-6272-4292-8070-693B16EC097D}"/>
              </a:ext>
            </a:extLst>
          </p:cNvPr>
          <p:cNvPicPr>
            <a:picLocks noChangeAspect="1"/>
          </p:cNvPicPr>
          <p:nvPr/>
        </p:nvPicPr>
        <p:blipFill>
          <a:blip r:embed="rId3"/>
          <a:stretch>
            <a:fillRect/>
          </a:stretch>
        </p:blipFill>
        <p:spPr>
          <a:xfrm>
            <a:off x="251460" y="356824"/>
            <a:ext cx="2087880" cy="5341620"/>
          </a:xfrm>
          <a:prstGeom prst="rect">
            <a:avLst/>
          </a:prstGeom>
        </p:spPr>
      </p:pic>
    </p:spTree>
    <p:extLst>
      <p:ext uri="{BB962C8B-B14F-4D97-AF65-F5344CB8AC3E}">
        <p14:creationId xmlns:p14="http://schemas.microsoft.com/office/powerpoint/2010/main" val="202851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136086" cy="694418"/>
          </a:xfrm>
        </p:spPr>
        <p:txBody>
          <a:bodyPr>
            <a:normAutofit fontScale="90000"/>
          </a:bodyPr>
          <a:lstStyle/>
          <a:p>
            <a:r>
              <a:rPr lang="en-US" b="1" dirty="0"/>
              <a:t>Purpose of Different Review Stages (continued)</a:t>
            </a:r>
          </a:p>
        </p:txBody>
      </p:sp>
      <p:sp>
        <p:nvSpPr>
          <p:cNvPr id="3" name="Content Placeholder 2"/>
          <p:cNvSpPr>
            <a:spLocks noGrp="1"/>
          </p:cNvSpPr>
          <p:nvPr>
            <p:ph idx="1"/>
          </p:nvPr>
        </p:nvSpPr>
        <p:spPr>
          <a:xfrm>
            <a:off x="6210550" y="1387002"/>
            <a:ext cx="5651379" cy="4376744"/>
          </a:xfrm>
        </p:spPr>
        <p:txBody>
          <a:bodyPr>
            <a:normAutofit lnSpcReduction="10000"/>
          </a:bodyPr>
          <a:lstStyle/>
          <a:p>
            <a:pPr marL="168270" indent="-168270">
              <a:buClr>
                <a:srgbClr val="B75838"/>
              </a:buClr>
              <a:buFont typeface="Wingdings" panose="05000000000000000000" pitchFamily="2" charset="2"/>
              <a:buChar char="§"/>
            </a:pPr>
            <a:r>
              <a:rPr lang="en-US" dirty="0">
                <a:solidFill>
                  <a:srgbClr val="C00000"/>
                </a:solidFill>
                <a:latin typeface="Calibri" panose="020F0502020204030204" pitchFamily="34" charset="0"/>
                <a:cs typeface="Arial" panose="020B0604020202020204" pitchFamily="34" charset="0"/>
              </a:rPr>
              <a:t>Gate Review 3: Preliminary Bid/No-bid Decision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Verify the ability to win (win themes, discriminators, key personnel, team members, etc.)</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Address any gaps or proposal risks</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Complete capture process</a:t>
            </a:r>
          </a:p>
          <a:p>
            <a:pPr marL="168270" indent="-168270">
              <a:buClr>
                <a:srgbClr val="B75838"/>
              </a:buClr>
              <a:buFont typeface="Wingdings" panose="05000000000000000000" pitchFamily="2" charset="2"/>
              <a:buChar char="§"/>
            </a:pPr>
            <a:r>
              <a:rPr lang="en-US" dirty="0">
                <a:solidFill>
                  <a:srgbClr val="C00000"/>
                </a:solidFill>
                <a:latin typeface="Calibri" panose="020F0502020204030204" pitchFamily="34" charset="0"/>
                <a:cs typeface="Arial" panose="020B0604020202020204" pitchFamily="34" charset="0"/>
              </a:rPr>
              <a:t>Gate Review 4: Bid Decision Validation  </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Conduct after final RFP is released</a:t>
            </a:r>
          </a:p>
          <a:p>
            <a:pPr marL="346066" lvl="1" indent="-177796">
              <a:buClr>
                <a:srgbClr val="8093A3"/>
              </a:buClr>
            </a:pPr>
            <a:r>
              <a:rPr lang="en-US" dirty="0">
                <a:solidFill>
                  <a:srgbClr val="242F36"/>
                </a:solidFill>
                <a:latin typeface="Calibri" panose="020F0502020204030204" pitchFamily="34" charset="0"/>
                <a:cs typeface="Arial" panose="020B0604020202020204" pitchFamily="34" charset="0"/>
              </a:rPr>
              <a:t>Determine if there are any “deal breakers”</a:t>
            </a:r>
          </a:p>
          <a:p>
            <a:pPr marL="0" indent="0">
              <a:buClr>
                <a:srgbClr val="B75838"/>
              </a:buClr>
              <a:buNone/>
            </a:pPr>
            <a:endParaRPr lang="en-US" dirty="0">
              <a:solidFill>
                <a:srgbClr val="242F36"/>
              </a:solidFill>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838200" y="6356350"/>
            <a:ext cx="2743200" cy="365125"/>
          </a:xfrm>
        </p:spPr>
        <p:txBody>
          <a:bodyPr/>
          <a:lstStyle/>
          <a:p>
            <a:pPr>
              <a:defRPr/>
            </a:pPr>
            <a:fld id="{CCF41C97-A259-9F47-B506-E27AAAF9F385}" type="slidenum">
              <a:rPr lang="en-US" smtClean="0"/>
              <a:pPr>
                <a:defRPr/>
              </a:pPr>
              <a:t>13</a:t>
            </a:fld>
            <a:endParaRPr lang="en-US" dirty="0"/>
          </a:p>
        </p:txBody>
      </p:sp>
      <p:pic>
        <p:nvPicPr>
          <p:cNvPr id="6" name="Picture 5">
            <a:extLst>
              <a:ext uri="{FF2B5EF4-FFF2-40B4-BE49-F238E27FC236}">
                <a16:creationId xmlns:a16="http://schemas.microsoft.com/office/drawing/2014/main" id="{6E69D2A1-C299-4C59-B857-D151AB4D2C0B}"/>
              </a:ext>
            </a:extLst>
          </p:cNvPr>
          <p:cNvPicPr>
            <a:picLocks noChangeAspect="1"/>
          </p:cNvPicPr>
          <p:nvPr/>
        </p:nvPicPr>
        <p:blipFill>
          <a:blip r:embed="rId2"/>
          <a:stretch>
            <a:fillRect/>
          </a:stretch>
        </p:blipFill>
        <p:spPr>
          <a:xfrm>
            <a:off x="38100" y="1181100"/>
            <a:ext cx="6057900" cy="4495800"/>
          </a:xfrm>
          <a:prstGeom prst="rect">
            <a:avLst/>
          </a:prstGeom>
        </p:spPr>
      </p:pic>
    </p:spTree>
    <p:extLst>
      <p:ext uri="{BB962C8B-B14F-4D97-AF65-F5344CB8AC3E}">
        <p14:creationId xmlns:p14="http://schemas.microsoft.com/office/powerpoint/2010/main" val="321439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 name="Rectangle 10"/>
          <p:cNvSpPr>
            <a:spLocks noGrp="1" noChangeArrowheads="1"/>
          </p:cNvSpPr>
          <p:nvPr>
            <p:ph type="title"/>
          </p:nvPr>
        </p:nvSpPr>
        <p:spPr>
          <a:xfrm>
            <a:off x="1834243" y="239485"/>
            <a:ext cx="8523514" cy="883104"/>
          </a:xfrm>
        </p:spPr>
        <p:txBody>
          <a:bodyPr/>
          <a:lstStyle/>
          <a:p>
            <a:r>
              <a:rPr lang="en-US" dirty="0"/>
              <a:t>Same Process for Any Color Review </a:t>
            </a:r>
          </a:p>
        </p:txBody>
      </p:sp>
      <p:sp>
        <p:nvSpPr>
          <p:cNvPr id="4107" name="Rectangle 11"/>
          <p:cNvSpPr>
            <a:spLocks noGrp="1" noChangeArrowheads="1"/>
          </p:cNvSpPr>
          <p:nvPr>
            <p:ph type="body" idx="1"/>
          </p:nvPr>
        </p:nvSpPr>
        <p:spPr>
          <a:xfrm>
            <a:off x="838200" y="1253331"/>
            <a:ext cx="10515600" cy="4351338"/>
          </a:xfrm>
        </p:spPr>
        <p:txBody>
          <a:bodyPr>
            <a:normAutofit fontScale="92500" lnSpcReduction="10000"/>
          </a:bodyPr>
          <a:lstStyle/>
          <a:p>
            <a:pPr>
              <a:lnSpc>
                <a:spcPct val="90000"/>
              </a:lnSpc>
            </a:pPr>
            <a:r>
              <a:rPr lang="en-US" dirty="0">
                <a:solidFill>
                  <a:schemeClr val="tx1"/>
                </a:solidFill>
              </a:rPr>
              <a:t>Consistent application of a successful review process earns respect and acceptance</a:t>
            </a:r>
          </a:p>
          <a:p>
            <a:pPr>
              <a:lnSpc>
                <a:spcPct val="90000"/>
              </a:lnSpc>
            </a:pPr>
            <a:r>
              <a:rPr lang="en-US" dirty="0">
                <a:solidFill>
                  <a:schemeClr val="tx1"/>
                </a:solidFill>
              </a:rPr>
              <a:t>Prior to the review, “train” the proposal team in what to expect from the reviewers</a:t>
            </a:r>
          </a:p>
          <a:p>
            <a:pPr>
              <a:lnSpc>
                <a:spcPct val="90000"/>
              </a:lnSpc>
            </a:pPr>
            <a:r>
              <a:rPr lang="en-US" dirty="0">
                <a:solidFill>
                  <a:schemeClr val="tx1"/>
                </a:solidFill>
              </a:rPr>
              <a:t>Likewise, train the reviewers as to their “mood &amp; manner” used with the proposal team on debriefs</a:t>
            </a:r>
          </a:p>
          <a:p>
            <a:pPr>
              <a:lnSpc>
                <a:spcPct val="90000"/>
              </a:lnSpc>
            </a:pPr>
            <a:r>
              <a:rPr lang="en-US" dirty="0">
                <a:solidFill>
                  <a:schemeClr val="tx1"/>
                </a:solidFill>
              </a:rPr>
              <a:t>Use simple techniques like a “red-marked” copy for each appropriate proposal team member</a:t>
            </a:r>
          </a:p>
          <a:p>
            <a:pPr>
              <a:lnSpc>
                <a:spcPct val="90000"/>
              </a:lnSpc>
            </a:pPr>
            <a:r>
              <a:rPr lang="en-US" dirty="0">
                <a:solidFill>
                  <a:schemeClr val="tx1"/>
                </a:solidFill>
              </a:rPr>
              <a:t>Provide “one-on-one” debriefs </a:t>
            </a:r>
          </a:p>
          <a:p>
            <a:pPr>
              <a:lnSpc>
                <a:spcPct val="90000"/>
              </a:lnSpc>
            </a:pPr>
            <a:r>
              <a:rPr lang="en-US" dirty="0">
                <a:solidFill>
                  <a:schemeClr val="tx1"/>
                </a:solidFill>
              </a:rPr>
              <a:t>Post corrections required and require proof of compliance - signed off by PM and author </a:t>
            </a:r>
          </a:p>
        </p:txBody>
      </p:sp>
    </p:spTree>
    <p:extLst>
      <p:ext uri="{BB962C8B-B14F-4D97-AF65-F5344CB8AC3E}">
        <p14:creationId xmlns:p14="http://schemas.microsoft.com/office/powerpoint/2010/main" val="73764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431" y="365126"/>
            <a:ext cx="7522029" cy="917506"/>
          </a:xfrm>
        </p:spPr>
        <p:txBody>
          <a:bodyPr/>
          <a:lstStyle/>
          <a:p>
            <a:pPr>
              <a:buClr>
                <a:srgbClr val="B75838"/>
              </a:buClr>
            </a:pPr>
            <a:r>
              <a:rPr lang="en-US" sz="4267" dirty="0">
                <a:solidFill>
                  <a:srgbClr val="242F36"/>
                </a:solidFill>
                <a:latin typeface="Calibri" panose="020F0502020204030204" pitchFamily="34" charset="0"/>
                <a:cs typeface="Arial" panose="020B0604020202020204" pitchFamily="34" charset="0"/>
              </a:rPr>
              <a:t>Gate Review 1: Interest Decision </a:t>
            </a:r>
          </a:p>
        </p:txBody>
      </p:sp>
      <p:sp>
        <p:nvSpPr>
          <p:cNvPr id="4" name="Slide Number Placeholder 3"/>
          <p:cNvSpPr>
            <a:spLocks noGrp="1"/>
          </p:cNvSpPr>
          <p:nvPr>
            <p:ph type="sldNum" sz="quarter" idx="10"/>
          </p:nvPr>
        </p:nvSpPr>
        <p:spPr/>
        <p:txBody>
          <a:bodyPr/>
          <a:lstStyle/>
          <a:p>
            <a:pPr>
              <a:defRPr/>
            </a:pPr>
            <a:fld id="{E7EDD464-BD69-DA4D-9598-33B49B1316F3}" type="slidenum">
              <a:rPr lang="en-US" smtClean="0"/>
              <a:pPr>
                <a:defRPr/>
              </a:pPr>
              <a:t>15</a:t>
            </a:fld>
            <a:endParaRPr lang="en-US" dirty="0"/>
          </a:p>
        </p:txBody>
      </p:sp>
      <p:graphicFrame>
        <p:nvGraphicFramePr>
          <p:cNvPr id="7" name="Object 6"/>
          <p:cNvGraphicFramePr>
            <a:graphicFrameLocks noChangeAspect="1"/>
          </p:cNvGraphicFramePr>
          <p:nvPr>
            <p:extLst/>
          </p:nvPr>
        </p:nvGraphicFramePr>
        <p:xfrm>
          <a:off x="2279013" y="1805544"/>
          <a:ext cx="9442721" cy="3546053"/>
        </p:xfrm>
        <a:graphic>
          <a:graphicData uri="http://schemas.openxmlformats.org/presentationml/2006/ole">
            <mc:AlternateContent xmlns:mc="http://schemas.openxmlformats.org/markup-compatibility/2006">
              <mc:Choice xmlns:v="urn:schemas-microsoft-com:vml" Requires="v">
                <p:oleObj spid="_x0000_s1026" name="Document" r:id="rId3" imgW="5946064" imgH="2234242" progId="Word.Document.12">
                  <p:embed/>
                </p:oleObj>
              </mc:Choice>
              <mc:Fallback>
                <p:oleObj name="Document" r:id="rId3" imgW="5946064" imgH="2234242" progId="Word.Document.12">
                  <p:embed/>
                  <p:pic>
                    <p:nvPicPr>
                      <p:cNvPr id="7" name="Object 6"/>
                      <p:cNvPicPr/>
                      <p:nvPr/>
                    </p:nvPicPr>
                    <p:blipFill>
                      <a:blip r:embed="rId4"/>
                      <a:stretch>
                        <a:fillRect/>
                      </a:stretch>
                    </p:blipFill>
                    <p:spPr>
                      <a:xfrm>
                        <a:off x="2279013" y="1805544"/>
                        <a:ext cx="9442721" cy="3546053"/>
                      </a:xfrm>
                      <a:prstGeom prst="rect">
                        <a:avLst/>
                      </a:prstGeom>
                    </p:spPr>
                  </p:pic>
                </p:oleObj>
              </mc:Fallback>
            </mc:AlternateContent>
          </a:graphicData>
        </a:graphic>
      </p:graphicFrame>
      <p:sp>
        <p:nvSpPr>
          <p:cNvPr id="9" name="Text Placeholder 33"/>
          <p:cNvSpPr txBox="1">
            <a:spLocks/>
          </p:cNvSpPr>
          <p:nvPr/>
        </p:nvSpPr>
        <p:spPr bwMode="auto">
          <a:xfrm>
            <a:off x="730936" y="5338137"/>
            <a:ext cx="11319021"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accent2"/>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2"/>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2"/>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chemeClr val="accent2">
                    <a:lumMod val="75000"/>
                  </a:schemeClr>
                </a:solidFill>
              </a:rPr>
              <a:t>“</a:t>
            </a:r>
            <a:r>
              <a:rPr lang="en-US" sz="2000" b="1" i="1" dirty="0">
                <a:solidFill>
                  <a:schemeClr val="accent2">
                    <a:lumMod val="75000"/>
                  </a:schemeClr>
                </a:solidFill>
              </a:rPr>
              <a:t>Winning isn’t everything, but wanting to win is</a:t>
            </a:r>
            <a:r>
              <a:rPr lang="en-US" sz="2000" b="1" dirty="0">
                <a:solidFill>
                  <a:schemeClr val="accent2">
                    <a:lumMod val="75000"/>
                  </a:schemeClr>
                </a:solidFill>
              </a:rPr>
              <a:t>.” – Vince Lombardi</a:t>
            </a:r>
          </a:p>
        </p:txBody>
      </p:sp>
      <p:pic>
        <p:nvPicPr>
          <p:cNvPr id="5" name="Picture 4">
            <a:extLst>
              <a:ext uri="{FF2B5EF4-FFF2-40B4-BE49-F238E27FC236}">
                <a16:creationId xmlns:a16="http://schemas.microsoft.com/office/drawing/2014/main" id="{5B515F90-F252-4805-B583-710EB09981CA}"/>
              </a:ext>
            </a:extLst>
          </p:cNvPr>
          <p:cNvPicPr>
            <a:picLocks noChangeAspect="1"/>
          </p:cNvPicPr>
          <p:nvPr/>
        </p:nvPicPr>
        <p:blipFill>
          <a:blip r:embed="rId5"/>
          <a:stretch>
            <a:fillRect/>
          </a:stretch>
        </p:blipFill>
        <p:spPr>
          <a:xfrm>
            <a:off x="142043" y="823879"/>
            <a:ext cx="1935480" cy="4960620"/>
          </a:xfrm>
          <a:prstGeom prst="rect">
            <a:avLst/>
          </a:prstGeom>
        </p:spPr>
      </p:pic>
    </p:spTree>
    <p:extLst>
      <p:ext uri="{BB962C8B-B14F-4D97-AF65-F5344CB8AC3E}">
        <p14:creationId xmlns:p14="http://schemas.microsoft.com/office/powerpoint/2010/main" val="343859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100" y="270937"/>
            <a:ext cx="7289800" cy="879474"/>
          </a:xfrm>
        </p:spPr>
        <p:txBody>
          <a:bodyPr/>
          <a:lstStyle/>
          <a:p>
            <a:pPr>
              <a:buClr>
                <a:srgbClr val="B75838"/>
              </a:buClr>
            </a:pPr>
            <a:r>
              <a:rPr lang="en-US" sz="4267" dirty="0">
                <a:solidFill>
                  <a:srgbClr val="242F36"/>
                </a:solidFill>
                <a:latin typeface="Calibri" panose="020F0502020204030204" pitchFamily="34" charset="0"/>
                <a:cs typeface="Arial" panose="020B0604020202020204" pitchFamily="34" charset="0"/>
              </a:rPr>
              <a:t>Gate Review 2: Pursuit Decision</a:t>
            </a:r>
          </a:p>
        </p:txBody>
      </p:sp>
      <p:sp>
        <p:nvSpPr>
          <p:cNvPr id="4" name="Slide Number Placeholder 3"/>
          <p:cNvSpPr>
            <a:spLocks noGrp="1"/>
          </p:cNvSpPr>
          <p:nvPr>
            <p:ph type="sldNum" sz="quarter" idx="10"/>
          </p:nvPr>
        </p:nvSpPr>
        <p:spPr/>
        <p:txBody>
          <a:bodyPr/>
          <a:lstStyle/>
          <a:p>
            <a:pPr>
              <a:defRPr/>
            </a:pPr>
            <a:fld id="{E7EDD464-BD69-DA4D-9598-33B49B1316F3}" type="slidenum">
              <a:rPr lang="en-US" smtClean="0"/>
              <a:pPr>
                <a:defRPr/>
              </a:pPr>
              <a:t>16</a:t>
            </a:fld>
            <a:endParaRPr lang="en-US" dirty="0"/>
          </a:p>
        </p:txBody>
      </p:sp>
      <p:graphicFrame>
        <p:nvGraphicFramePr>
          <p:cNvPr id="5" name="Object 4"/>
          <p:cNvGraphicFramePr>
            <a:graphicFrameLocks noChangeAspect="1"/>
          </p:cNvGraphicFramePr>
          <p:nvPr>
            <p:extLst/>
          </p:nvPr>
        </p:nvGraphicFramePr>
        <p:xfrm>
          <a:off x="2480733" y="1521885"/>
          <a:ext cx="9457267" cy="4091516"/>
        </p:xfrm>
        <a:graphic>
          <a:graphicData uri="http://schemas.openxmlformats.org/presentationml/2006/ole">
            <mc:AlternateContent xmlns:mc="http://schemas.openxmlformats.org/markup-compatibility/2006">
              <mc:Choice xmlns:v="urn:schemas-microsoft-com:vml" Requires="v">
                <p:oleObj spid="_x0000_s2050" name="Document" r:id="rId3" imgW="5956042" imgH="2578406" progId="Word.Document.12">
                  <p:embed/>
                </p:oleObj>
              </mc:Choice>
              <mc:Fallback>
                <p:oleObj name="Document" r:id="rId3" imgW="5956042" imgH="2578406" progId="Word.Document.12">
                  <p:embed/>
                  <p:pic>
                    <p:nvPicPr>
                      <p:cNvPr id="5" name="Object 4"/>
                      <p:cNvPicPr/>
                      <p:nvPr/>
                    </p:nvPicPr>
                    <p:blipFill>
                      <a:blip r:embed="rId4"/>
                      <a:stretch>
                        <a:fillRect/>
                      </a:stretch>
                    </p:blipFill>
                    <p:spPr>
                      <a:xfrm>
                        <a:off x="2480733" y="1521885"/>
                        <a:ext cx="9457267" cy="409151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22B1CA1-A537-4E77-8569-47EE917A28AB}"/>
              </a:ext>
            </a:extLst>
          </p:cNvPr>
          <p:cNvPicPr>
            <a:picLocks noChangeAspect="1"/>
          </p:cNvPicPr>
          <p:nvPr/>
        </p:nvPicPr>
        <p:blipFill>
          <a:blip r:embed="rId5"/>
          <a:stretch>
            <a:fillRect/>
          </a:stretch>
        </p:blipFill>
        <p:spPr>
          <a:xfrm>
            <a:off x="254000" y="635636"/>
            <a:ext cx="2087880" cy="5349240"/>
          </a:xfrm>
          <a:prstGeom prst="rect">
            <a:avLst/>
          </a:prstGeom>
        </p:spPr>
      </p:pic>
    </p:spTree>
    <p:extLst>
      <p:ext uri="{BB962C8B-B14F-4D97-AF65-F5344CB8AC3E}">
        <p14:creationId xmlns:p14="http://schemas.microsoft.com/office/powerpoint/2010/main" val="266964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981433" cy="723446"/>
          </a:xfrm>
        </p:spPr>
        <p:txBody>
          <a:bodyPr/>
          <a:lstStyle/>
          <a:p>
            <a:pPr>
              <a:buClr>
                <a:srgbClr val="B75838"/>
              </a:buClr>
            </a:pPr>
            <a:r>
              <a:rPr lang="en-US" sz="4267" dirty="0">
                <a:solidFill>
                  <a:srgbClr val="242F36"/>
                </a:solidFill>
                <a:latin typeface="Calibri" panose="020F0502020204030204" pitchFamily="34" charset="0"/>
                <a:cs typeface="Arial" panose="020B0604020202020204" pitchFamily="34" charset="0"/>
              </a:rPr>
              <a:t>Gate Review 3: Preliminary Bid/No Bid Decision </a:t>
            </a:r>
          </a:p>
        </p:txBody>
      </p:sp>
      <p:sp>
        <p:nvSpPr>
          <p:cNvPr id="4" name="Slide Number Placeholder 3"/>
          <p:cNvSpPr>
            <a:spLocks noGrp="1"/>
          </p:cNvSpPr>
          <p:nvPr>
            <p:ph type="sldNum" sz="quarter" idx="10"/>
          </p:nvPr>
        </p:nvSpPr>
        <p:spPr/>
        <p:txBody>
          <a:bodyPr/>
          <a:lstStyle/>
          <a:p>
            <a:pPr>
              <a:defRPr/>
            </a:pPr>
            <a:fld id="{E7EDD464-BD69-DA4D-9598-33B49B1316F3}" type="slidenum">
              <a:rPr lang="en-US" smtClean="0"/>
              <a:pPr>
                <a:defRPr/>
              </a:pPr>
              <a:t>17</a:t>
            </a:fld>
            <a:endParaRPr lang="en-US" dirty="0"/>
          </a:p>
        </p:txBody>
      </p:sp>
      <p:graphicFrame>
        <p:nvGraphicFramePr>
          <p:cNvPr id="7" name="Object 6"/>
          <p:cNvGraphicFramePr>
            <a:graphicFrameLocks noChangeAspect="1"/>
          </p:cNvGraphicFramePr>
          <p:nvPr>
            <p:extLst/>
          </p:nvPr>
        </p:nvGraphicFramePr>
        <p:xfrm>
          <a:off x="2921428" y="1504018"/>
          <a:ext cx="8898205" cy="3585844"/>
        </p:xfrm>
        <a:graphic>
          <a:graphicData uri="http://schemas.openxmlformats.org/presentationml/2006/ole">
            <mc:AlternateContent xmlns:mc="http://schemas.openxmlformats.org/markup-compatibility/2006">
              <mc:Choice xmlns:v="urn:schemas-microsoft-com:vml" Requires="v">
                <p:oleObj spid="_x0000_s3074" name="Document" r:id="rId3" imgW="5956042" imgH="2400249" progId="Word.Document.12">
                  <p:embed/>
                </p:oleObj>
              </mc:Choice>
              <mc:Fallback>
                <p:oleObj name="Document" r:id="rId3" imgW="5956042" imgH="2400249" progId="Word.Document.12">
                  <p:embed/>
                  <p:pic>
                    <p:nvPicPr>
                      <p:cNvPr id="7" name="Object 6"/>
                      <p:cNvPicPr/>
                      <p:nvPr/>
                    </p:nvPicPr>
                    <p:blipFill>
                      <a:blip r:embed="rId4"/>
                      <a:stretch>
                        <a:fillRect/>
                      </a:stretch>
                    </p:blipFill>
                    <p:spPr>
                      <a:xfrm>
                        <a:off x="2921428" y="1504018"/>
                        <a:ext cx="8898205" cy="358584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1951648-FDD8-49AD-8BB1-9F490B4B8F71}"/>
              </a:ext>
            </a:extLst>
          </p:cNvPr>
          <p:cNvPicPr>
            <a:picLocks noChangeAspect="1"/>
          </p:cNvPicPr>
          <p:nvPr/>
        </p:nvPicPr>
        <p:blipFill>
          <a:blip r:embed="rId5"/>
          <a:stretch>
            <a:fillRect/>
          </a:stretch>
        </p:blipFill>
        <p:spPr>
          <a:xfrm>
            <a:off x="207498" y="1088572"/>
            <a:ext cx="2316480" cy="4632960"/>
          </a:xfrm>
          <a:prstGeom prst="rect">
            <a:avLst/>
          </a:prstGeom>
        </p:spPr>
      </p:pic>
    </p:spTree>
    <p:extLst>
      <p:ext uri="{BB962C8B-B14F-4D97-AF65-F5344CB8AC3E}">
        <p14:creationId xmlns:p14="http://schemas.microsoft.com/office/powerpoint/2010/main" val="293106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9801" cy="766989"/>
          </a:xfrm>
        </p:spPr>
        <p:txBody>
          <a:bodyPr/>
          <a:lstStyle/>
          <a:p>
            <a:pPr>
              <a:buClr>
                <a:srgbClr val="B75838"/>
              </a:buClr>
            </a:pPr>
            <a:r>
              <a:rPr lang="en-US" sz="4267" dirty="0">
                <a:solidFill>
                  <a:srgbClr val="242F36"/>
                </a:solidFill>
                <a:latin typeface="Calibri" panose="020F0502020204030204" pitchFamily="34" charset="0"/>
                <a:cs typeface="Arial" panose="020B0604020202020204" pitchFamily="34" charset="0"/>
              </a:rPr>
              <a:t>Gate Review 3: Preliminary Bid/No Bid Decision </a:t>
            </a:r>
          </a:p>
        </p:txBody>
      </p:sp>
      <p:sp>
        <p:nvSpPr>
          <p:cNvPr id="4" name="Slide Number Placeholder 3"/>
          <p:cNvSpPr>
            <a:spLocks noGrp="1"/>
          </p:cNvSpPr>
          <p:nvPr>
            <p:ph type="sldNum" sz="quarter" idx="10"/>
          </p:nvPr>
        </p:nvSpPr>
        <p:spPr/>
        <p:txBody>
          <a:bodyPr/>
          <a:lstStyle/>
          <a:p>
            <a:pPr>
              <a:defRPr/>
            </a:pPr>
            <a:fld id="{E7EDD464-BD69-DA4D-9598-33B49B1316F3}" type="slidenum">
              <a:rPr lang="en-US" smtClean="0"/>
              <a:pPr>
                <a:defRPr/>
              </a:pPr>
              <a:t>18</a:t>
            </a:fld>
            <a:endParaRPr lang="en-US" dirty="0"/>
          </a:p>
        </p:txBody>
      </p:sp>
      <p:graphicFrame>
        <p:nvGraphicFramePr>
          <p:cNvPr id="3" name="Object 2"/>
          <p:cNvGraphicFramePr>
            <a:graphicFrameLocks noChangeAspect="1"/>
          </p:cNvGraphicFramePr>
          <p:nvPr>
            <p:extLst/>
          </p:nvPr>
        </p:nvGraphicFramePr>
        <p:xfrm>
          <a:off x="2953716" y="1438019"/>
          <a:ext cx="8984285" cy="3888720"/>
        </p:xfrm>
        <a:graphic>
          <a:graphicData uri="http://schemas.openxmlformats.org/presentationml/2006/ole">
            <mc:AlternateContent xmlns:mc="http://schemas.openxmlformats.org/markup-compatibility/2006">
              <mc:Choice xmlns:v="urn:schemas-microsoft-com:vml" Requires="v">
                <p:oleObj spid="_x0000_s4098" name="Document" r:id="rId3" imgW="5946064" imgH="2574985" progId="Word.Document.12">
                  <p:embed/>
                </p:oleObj>
              </mc:Choice>
              <mc:Fallback>
                <p:oleObj name="Document" r:id="rId3" imgW="5946064" imgH="2574985" progId="Word.Document.12">
                  <p:embed/>
                  <p:pic>
                    <p:nvPicPr>
                      <p:cNvPr id="3" name="Object 2"/>
                      <p:cNvPicPr/>
                      <p:nvPr/>
                    </p:nvPicPr>
                    <p:blipFill>
                      <a:blip r:embed="rId4"/>
                      <a:stretch>
                        <a:fillRect/>
                      </a:stretch>
                    </p:blipFill>
                    <p:spPr>
                      <a:xfrm>
                        <a:off x="2953716" y="1438019"/>
                        <a:ext cx="8984285" cy="3888720"/>
                      </a:xfrm>
                      <a:prstGeom prst="rect">
                        <a:avLst/>
                      </a:prstGeom>
                    </p:spPr>
                  </p:pic>
                </p:oleObj>
              </mc:Fallback>
            </mc:AlternateContent>
          </a:graphicData>
        </a:graphic>
      </p:graphicFrame>
      <p:sp>
        <p:nvSpPr>
          <p:cNvPr id="8" name="Text Placeholder 33"/>
          <p:cNvSpPr txBox="1">
            <a:spLocks/>
          </p:cNvSpPr>
          <p:nvPr/>
        </p:nvSpPr>
        <p:spPr bwMode="auto">
          <a:xfrm>
            <a:off x="2844801" y="5338137"/>
            <a:ext cx="87249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accent2"/>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2"/>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2"/>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accent2">
                    <a:lumMod val="75000"/>
                  </a:schemeClr>
                </a:solidFill>
              </a:rPr>
              <a:t>“</a:t>
            </a:r>
            <a:r>
              <a:rPr lang="en-US" sz="1600" b="1" i="1" dirty="0">
                <a:solidFill>
                  <a:schemeClr val="accent2">
                    <a:lumMod val="75000"/>
                  </a:schemeClr>
                </a:solidFill>
              </a:rPr>
              <a:t>If you change the way you look at things, the things you look at change</a:t>
            </a:r>
            <a:r>
              <a:rPr lang="en-US" sz="1600" b="1" dirty="0">
                <a:solidFill>
                  <a:schemeClr val="accent2">
                    <a:lumMod val="75000"/>
                  </a:schemeClr>
                </a:solidFill>
              </a:rPr>
              <a:t>.” – Wayne Dyer</a:t>
            </a:r>
          </a:p>
        </p:txBody>
      </p:sp>
      <p:pic>
        <p:nvPicPr>
          <p:cNvPr id="6" name="Picture 5">
            <a:extLst>
              <a:ext uri="{FF2B5EF4-FFF2-40B4-BE49-F238E27FC236}">
                <a16:creationId xmlns:a16="http://schemas.microsoft.com/office/drawing/2014/main" id="{14BAD941-EA14-4A06-ACD0-74EA7282ACFE}"/>
              </a:ext>
            </a:extLst>
          </p:cNvPr>
          <p:cNvPicPr>
            <a:picLocks noChangeAspect="1"/>
          </p:cNvPicPr>
          <p:nvPr/>
        </p:nvPicPr>
        <p:blipFill>
          <a:blip r:embed="rId5"/>
          <a:stretch>
            <a:fillRect/>
          </a:stretch>
        </p:blipFill>
        <p:spPr>
          <a:xfrm>
            <a:off x="253999" y="1065899"/>
            <a:ext cx="2316480" cy="4632960"/>
          </a:xfrm>
          <a:prstGeom prst="rect">
            <a:avLst/>
          </a:prstGeom>
        </p:spPr>
      </p:pic>
    </p:spTree>
    <p:extLst>
      <p:ext uri="{BB962C8B-B14F-4D97-AF65-F5344CB8AC3E}">
        <p14:creationId xmlns:p14="http://schemas.microsoft.com/office/powerpoint/2010/main" val="171438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365125"/>
            <a:ext cx="9690100" cy="737961"/>
          </a:xfrm>
        </p:spPr>
        <p:txBody>
          <a:bodyPr/>
          <a:lstStyle/>
          <a:p>
            <a:pPr>
              <a:buClr>
                <a:srgbClr val="B75838"/>
              </a:buClr>
            </a:pPr>
            <a:r>
              <a:rPr lang="en-US" sz="4267" dirty="0">
                <a:solidFill>
                  <a:srgbClr val="242F36"/>
                </a:solidFill>
                <a:latin typeface="Calibri" panose="020F0502020204030204" pitchFamily="34" charset="0"/>
                <a:cs typeface="Arial" panose="020B0604020202020204" pitchFamily="34" charset="0"/>
              </a:rPr>
              <a:t>Gate Review 4: Bid Decision Validation </a:t>
            </a:r>
          </a:p>
        </p:txBody>
      </p:sp>
      <p:sp>
        <p:nvSpPr>
          <p:cNvPr id="4" name="Slide Number Placeholder 3"/>
          <p:cNvSpPr>
            <a:spLocks noGrp="1"/>
          </p:cNvSpPr>
          <p:nvPr>
            <p:ph type="sldNum" sz="quarter" idx="10"/>
          </p:nvPr>
        </p:nvSpPr>
        <p:spPr/>
        <p:txBody>
          <a:bodyPr/>
          <a:lstStyle/>
          <a:p>
            <a:pPr>
              <a:defRPr/>
            </a:pPr>
            <a:fld id="{E7EDD464-BD69-DA4D-9598-33B49B1316F3}" type="slidenum">
              <a:rPr lang="en-US" smtClean="0"/>
              <a:pPr>
                <a:defRPr/>
              </a:pPr>
              <a:t>19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17083337"/>
              </p:ext>
            </p:extLst>
          </p:nvPr>
        </p:nvGraphicFramePr>
        <p:xfrm>
          <a:off x="2787510" y="1330845"/>
          <a:ext cx="8991185" cy="4172081"/>
        </p:xfrm>
        <a:graphic>
          <a:graphicData uri="http://schemas.openxmlformats.org/presentationml/2006/ole">
            <mc:AlternateContent xmlns:mc="http://schemas.openxmlformats.org/markup-compatibility/2006">
              <mc:Choice xmlns:v="urn:schemas-microsoft-com:vml" Requires="v">
                <p:oleObj spid="_x0000_s5122" name="Document" r:id="rId3" imgW="5946064" imgH="2760093" progId="Word.Document.12">
                  <p:embed/>
                </p:oleObj>
              </mc:Choice>
              <mc:Fallback>
                <p:oleObj name="Document" r:id="rId3" imgW="5946064" imgH="2760093" progId="Word.Document.12">
                  <p:embed/>
                  <p:pic>
                    <p:nvPicPr>
                      <p:cNvPr id="6" name="Object 5"/>
                      <p:cNvPicPr/>
                      <p:nvPr/>
                    </p:nvPicPr>
                    <p:blipFill>
                      <a:blip r:embed="rId4"/>
                      <a:stretch>
                        <a:fillRect/>
                      </a:stretch>
                    </p:blipFill>
                    <p:spPr>
                      <a:xfrm>
                        <a:off x="2787510" y="1330845"/>
                        <a:ext cx="8991185" cy="417208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741114E-E27D-49EC-84FD-7289FE958E0D}"/>
              </a:ext>
            </a:extLst>
          </p:cNvPr>
          <p:cNvPicPr>
            <a:picLocks noChangeAspect="1"/>
          </p:cNvPicPr>
          <p:nvPr/>
        </p:nvPicPr>
        <p:blipFill>
          <a:blip r:embed="rId5"/>
          <a:stretch>
            <a:fillRect/>
          </a:stretch>
        </p:blipFill>
        <p:spPr>
          <a:xfrm>
            <a:off x="242082" y="1103086"/>
            <a:ext cx="2049780" cy="4716780"/>
          </a:xfrm>
          <a:prstGeom prst="rect">
            <a:avLst/>
          </a:prstGeom>
        </p:spPr>
      </p:pic>
    </p:spTree>
    <p:extLst>
      <p:ext uri="{BB962C8B-B14F-4D97-AF65-F5344CB8AC3E}">
        <p14:creationId xmlns:p14="http://schemas.microsoft.com/office/powerpoint/2010/main" val="5481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2340-CD20-4835-9136-7334B8942D70}"/>
              </a:ext>
            </a:extLst>
          </p:cNvPr>
          <p:cNvSpPr txBox="1">
            <a:spLocks/>
          </p:cNvSpPr>
          <p:nvPr/>
        </p:nvSpPr>
        <p:spPr>
          <a:xfrm>
            <a:off x="2569028" y="1062548"/>
            <a:ext cx="7053943" cy="1102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charset="0"/>
              </a:rPr>
              <a:t>Bid Decision Gate Reviews</a:t>
            </a:r>
          </a:p>
        </p:txBody>
      </p:sp>
      <p:sp>
        <p:nvSpPr>
          <p:cNvPr id="3" name="Subtitle 2">
            <a:extLst>
              <a:ext uri="{FF2B5EF4-FFF2-40B4-BE49-F238E27FC236}">
                <a16:creationId xmlns:a16="http://schemas.microsoft.com/office/drawing/2014/main" id="{AE8A66E8-184B-4C49-A23B-2D2F27C3A5B2}"/>
              </a:ext>
            </a:extLst>
          </p:cNvPr>
          <p:cNvSpPr txBox="1">
            <a:spLocks/>
          </p:cNvSpPr>
          <p:nvPr/>
        </p:nvSpPr>
        <p:spPr>
          <a:xfrm>
            <a:off x="5549570" y="2680517"/>
            <a:ext cx="5503566" cy="110251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342900">
              <a:lnSpc>
                <a:spcPct val="100000"/>
              </a:lnSpc>
              <a:spcBef>
                <a:spcPct val="20000"/>
              </a:spcBef>
              <a:buNone/>
              <a:defRPr/>
            </a:pPr>
            <a:r>
              <a:rPr lang="en-US" sz="3000" b="1" dirty="0">
                <a:solidFill>
                  <a:srgbClr val="2B2C2C">
                    <a:lumMod val="75000"/>
                    <a:lumOff val="25000"/>
                  </a:srgbClr>
                </a:solidFill>
                <a:latin typeface="Arial"/>
                <a:ea typeface="ＭＳ Ｐゴシック" charset="0"/>
              </a:rPr>
              <a:t>Tan V. Wilson, PMP</a:t>
            </a:r>
          </a:p>
          <a:p>
            <a:pPr marL="0" lvl="0" indent="0" algn="ctr" defTabSz="342900">
              <a:lnSpc>
                <a:spcPct val="100000"/>
              </a:lnSpc>
              <a:spcBef>
                <a:spcPct val="20000"/>
              </a:spcBef>
              <a:buNone/>
              <a:defRPr/>
            </a:pPr>
            <a:r>
              <a:rPr lang="en-US" sz="3000" b="1" dirty="0">
                <a:solidFill>
                  <a:srgbClr val="2B2C2C">
                    <a:lumMod val="75000"/>
                    <a:lumOff val="25000"/>
                  </a:srgbClr>
                </a:solidFill>
                <a:latin typeface="Arial"/>
                <a:ea typeface="ＭＳ Ｐゴシック" charset="0"/>
              </a:rPr>
              <a:t>President of Entellect, LLC </a:t>
            </a:r>
          </a:p>
        </p:txBody>
      </p:sp>
      <p:pic>
        <p:nvPicPr>
          <p:cNvPr id="4" name="Picture 3">
            <a:extLst>
              <a:ext uri="{FF2B5EF4-FFF2-40B4-BE49-F238E27FC236}">
                <a16:creationId xmlns:a16="http://schemas.microsoft.com/office/drawing/2014/main" id="{F598EFBB-EA94-4C68-BD54-385940E16779}"/>
              </a:ext>
            </a:extLst>
          </p:cNvPr>
          <p:cNvPicPr>
            <a:picLocks noChangeAspect="1"/>
          </p:cNvPicPr>
          <p:nvPr/>
        </p:nvPicPr>
        <p:blipFill>
          <a:blip r:embed="rId2"/>
          <a:stretch>
            <a:fillRect/>
          </a:stretch>
        </p:blipFill>
        <p:spPr>
          <a:xfrm>
            <a:off x="582537" y="2281246"/>
            <a:ext cx="4672649" cy="3132582"/>
          </a:xfrm>
          <a:prstGeom prst="rect">
            <a:avLst/>
          </a:prstGeom>
          <a:ln>
            <a:solidFill>
              <a:schemeClr val="tx2">
                <a:lumMod val="50000"/>
                <a:lumOff val="50000"/>
              </a:schemeClr>
            </a:solidFill>
          </a:ln>
        </p:spPr>
      </p:pic>
    </p:spTree>
    <p:extLst>
      <p:ext uri="{BB962C8B-B14F-4D97-AF65-F5344CB8AC3E}">
        <p14:creationId xmlns:p14="http://schemas.microsoft.com/office/powerpoint/2010/main" val="147293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pPr algn="l"/>
            <a:r>
              <a:rPr lang="en-US" sz="4400" b="0" dirty="0">
                <a:solidFill>
                  <a:schemeClr val="tx1"/>
                </a:solidFill>
                <a:latin typeface="+mj-lt"/>
                <a:cs typeface="+mj-cs"/>
              </a:rPr>
              <a:t>Key Takeaways</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2" y="2575034"/>
            <a:ext cx="6220264" cy="3462228"/>
          </a:xfrm>
        </p:spPr>
        <p:txBody>
          <a:bodyPr vert="horz" lIns="91440" tIns="45720" rIns="91440" bIns="45720" rtlCol="0">
            <a:noAutofit/>
          </a:bodyPr>
          <a:lstStyle/>
          <a:p>
            <a:pPr indent="-228600">
              <a:buFont typeface="Arial" panose="020B0604020202020204" pitchFamily="34" charset="0"/>
              <a:buChar char="•"/>
            </a:pPr>
            <a:r>
              <a:rPr lang="en-US" sz="2400" b="0" dirty="0">
                <a:solidFill>
                  <a:schemeClr val="tx1"/>
                </a:solidFill>
                <a:latin typeface="+mn-lt"/>
                <a:cs typeface="+mn-cs"/>
              </a:rPr>
              <a:t>Plan and understand the pre-RFP timelines </a:t>
            </a:r>
          </a:p>
          <a:p>
            <a:pPr indent="-228600">
              <a:buFont typeface="Arial" panose="020B0604020202020204" pitchFamily="34" charset="0"/>
              <a:buChar char="•"/>
            </a:pPr>
            <a:r>
              <a:rPr lang="en-US" sz="2400" b="0" dirty="0">
                <a:solidFill>
                  <a:schemeClr val="tx1"/>
                </a:solidFill>
                <a:latin typeface="+mn-lt"/>
                <a:cs typeface="+mn-cs"/>
              </a:rPr>
              <a:t>Color Team and milestone gate reviews become more difficult and require more information the closer you are to the final RFP release </a:t>
            </a:r>
          </a:p>
          <a:p>
            <a:pPr indent="-228600">
              <a:buFont typeface="Arial" panose="020B0604020202020204" pitchFamily="34" charset="0"/>
              <a:buChar char="•"/>
            </a:pPr>
            <a:r>
              <a:rPr lang="en-US" sz="2400" b="0" dirty="0">
                <a:solidFill>
                  <a:schemeClr val="tx1"/>
                </a:solidFill>
                <a:latin typeface="+mn-lt"/>
                <a:cs typeface="+mn-cs"/>
              </a:rPr>
              <a:t>Develop a repeatable and scalable processes tailored to your company and bid opportunity </a:t>
            </a:r>
          </a:p>
          <a:p>
            <a:pPr indent="-228600">
              <a:buFont typeface="Arial" panose="020B0604020202020204" pitchFamily="34" charset="0"/>
              <a:buChar char="•"/>
            </a:pPr>
            <a:r>
              <a:rPr lang="en-US" sz="2400" dirty="0">
                <a:solidFill>
                  <a:schemeClr val="tx1"/>
                </a:solidFill>
                <a:latin typeface="+mn-lt"/>
                <a:cs typeface="+mn-cs"/>
              </a:rPr>
              <a:t>Plan, Prepare, and Expect to Win! </a:t>
            </a:r>
          </a:p>
        </p:txBody>
      </p:sp>
      <p:sp>
        <p:nvSpPr>
          <p:cNvPr id="4" name="Picture Placeholder 3">
            <a:extLst>
              <a:ext uri="{FF2B5EF4-FFF2-40B4-BE49-F238E27FC236}">
                <a16:creationId xmlns:a16="http://schemas.microsoft.com/office/drawing/2014/main" id="{BB992AC7-1796-49CC-A0F7-93B1ABD9E3A1}"/>
              </a:ext>
            </a:extLst>
          </p:cNvPr>
          <p:cNvSpPr>
            <a:spLocks noGrp="1"/>
          </p:cNvSpPr>
          <p:nvPr>
            <p:ph type="pic" sz="quarter" idx="10"/>
          </p:nvPr>
        </p:nvSpPr>
        <p:spPr/>
      </p:sp>
      <p:pic>
        <p:nvPicPr>
          <p:cNvPr id="5" name="Picture 4">
            <a:extLst>
              <a:ext uri="{FF2B5EF4-FFF2-40B4-BE49-F238E27FC236}">
                <a16:creationId xmlns:a16="http://schemas.microsoft.com/office/drawing/2014/main" id="{B63E7F5C-5980-42C0-8040-9FFC2F7611BC}"/>
              </a:ext>
            </a:extLst>
          </p:cNvPr>
          <p:cNvPicPr>
            <a:picLocks noChangeAspect="1"/>
          </p:cNvPicPr>
          <p:nvPr/>
        </p:nvPicPr>
        <p:blipFill>
          <a:blip r:embed="rId3"/>
          <a:stretch>
            <a:fillRect/>
          </a:stretch>
        </p:blipFill>
        <p:spPr>
          <a:xfrm>
            <a:off x="6629400" y="2222"/>
            <a:ext cx="5562600" cy="6035040"/>
          </a:xfrm>
          <a:prstGeom prst="rect">
            <a:avLst/>
          </a:prstGeom>
        </p:spPr>
      </p:pic>
    </p:spTree>
    <p:extLst>
      <p:ext uri="{BB962C8B-B14F-4D97-AF65-F5344CB8AC3E}">
        <p14:creationId xmlns:p14="http://schemas.microsoft.com/office/powerpoint/2010/main" val="24263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5" name="Slide Number Placeholder 4"/>
          <p:cNvSpPr>
            <a:spLocks noGrp="1"/>
          </p:cNvSpPr>
          <p:nvPr>
            <p:ph type="sldNum" sz="quarter" idx="10"/>
          </p:nvPr>
        </p:nvSpPr>
        <p:spPr/>
        <p:txBody>
          <a:bodyPr/>
          <a:lstStyle/>
          <a:p>
            <a:pPr>
              <a:defRPr/>
            </a:pPr>
            <a:fld id="{E7EDD464-BD69-DA4D-9598-33B49B1316F3}" type="slidenum">
              <a:rPr lang="en-US" smtClean="0"/>
              <a:pPr>
                <a:defRPr/>
              </a:pPr>
              <a:t>21</a:t>
            </a:fld>
            <a:endParaRPr lang="en-US" dirty="0"/>
          </a:p>
        </p:txBody>
      </p:sp>
      <p:sp>
        <p:nvSpPr>
          <p:cNvPr id="6" name="Content Placeholder 2"/>
          <p:cNvSpPr>
            <a:spLocks noGrp="1"/>
          </p:cNvSpPr>
          <p:nvPr>
            <p:ph idx="1"/>
          </p:nvPr>
        </p:nvSpPr>
        <p:spPr>
          <a:xfrm>
            <a:off x="609600" y="1384300"/>
            <a:ext cx="10972800" cy="3962400"/>
          </a:xfrm>
        </p:spPr>
        <p:txBody>
          <a:bodyPr/>
          <a:lstStyle/>
          <a:p>
            <a:pPr marL="0" indent="0">
              <a:buNone/>
            </a:pPr>
            <a:r>
              <a:rPr lang="en-US" sz="2933" dirty="0">
                <a:solidFill>
                  <a:srgbClr val="7030A0"/>
                </a:solidFill>
              </a:rPr>
              <a:t>Tan V. Wilson, PMP</a:t>
            </a:r>
          </a:p>
          <a:p>
            <a:pPr marL="0" indent="0">
              <a:buNone/>
            </a:pPr>
            <a:r>
              <a:rPr lang="en-US" sz="2933" dirty="0">
                <a:solidFill>
                  <a:srgbClr val="7030A0"/>
                </a:solidFill>
              </a:rPr>
              <a:t>President of Entellect, LLC</a:t>
            </a:r>
          </a:p>
          <a:p>
            <a:pPr marL="0" indent="0">
              <a:buNone/>
            </a:pPr>
            <a:r>
              <a:rPr lang="en-US" sz="2933" dirty="0">
                <a:solidFill>
                  <a:srgbClr val="7030A0"/>
                </a:solidFill>
              </a:rPr>
              <a:t>Phone: 703.489.1947</a:t>
            </a:r>
          </a:p>
          <a:p>
            <a:pPr marL="0" indent="0">
              <a:buNone/>
            </a:pPr>
            <a:r>
              <a:rPr lang="en-US" sz="2933" dirty="0">
                <a:solidFill>
                  <a:srgbClr val="7030A0"/>
                </a:solidFill>
              </a:rPr>
              <a:t>Email: tanwilson@entellectllc.com</a:t>
            </a:r>
          </a:p>
          <a:p>
            <a:pPr marL="0" indent="0">
              <a:buNone/>
            </a:pPr>
            <a:r>
              <a:rPr lang="en-US" sz="2933" dirty="0">
                <a:solidFill>
                  <a:srgbClr val="7030A0"/>
                </a:solidFill>
              </a:rPr>
              <a:t>Website: www.entellectllc.com </a:t>
            </a:r>
          </a:p>
        </p:txBody>
      </p:sp>
      <p:pic>
        <p:nvPicPr>
          <p:cNvPr id="3" name="Picture 2"/>
          <p:cNvPicPr>
            <a:picLocks noChangeAspect="1"/>
          </p:cNvPicPr>
          <p:nvPr/>
        </p:nvPicPr>
        <p:blipFill>
          <a:blip r:embed="rId2"/>
          <a:stretch>
            <a:fillRect/>
          </a:stretch>
        </p:blipFill>
        <p:spPr>
          <a:xfrm>
            <a:off x="8055223" y="797320"/>
            <a:ext cx="3657608" cy="4185928"/>
          </a:xfrm>
          <a:prstGeom prst="rect">
            <a:avLst/>
          </a:prstGeom>
        </p:spPr>
      </p:pic>
    </p:spTree>
    <p:extLst>
      <p:ext uri="{BB962C8B-B14F-4D97-AF65-F5344CB8AC3E}">
        <p14:creationId xmlns:p14="http://schemas.microsoft.com/office/powerpoint/2010/main" val="32624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50F06B57-6D94-4F13-99A6-01663D20338C}"/>
              </a:ext>
            </a:extLst>
          </p:cNvPr>
          <p:cNvPicPr>
            <a:picLocks noChangeAspect="1"/>
          </p:cNvPicPr>
          <p:nvPr/>
        </p:nvPicPr>
        <p:blipFill rotWithShape="1">
          <a:blip r:embed="rId2">
            <a:extLst>
              <a:ext uri="{28A0092B-C50C-407E-A947-70E740481C1C}">
                <a14:useLocalDpi xmlns:a14="http://schemas.microsoft.com/office/drawing/2010/main" val="0"/>
              </a:ext>
            </a:extLst>
          </a:blip>
          <a:srcRect l="5856"/>
          <a:stretch>
            <a:fillRect/>
          </a:stretch>
        </p:blipFill>
        <p:spPr>
          <a:xfrm>
            <a:off x="117927" y="139084"/>
            <a:ext cx="1905001" cy="1938664"/>
          </a:xfrm>
          <a:prstGeom prst="rect">
            <a:avLst/>
          </a:prstGeom>
        </p:spPr>
      </p:pic>
      <p:sp>
        <p:nvSpPr>
          <p:cNvPr id="3" name="Content Placeholder 2">
            <a:extLst>
              <a:ext uri="{FF2B5EF4-FFF2-40B4-BE49-F238E27FC236}">
                <a16:creationId xmlns:a16="http://schemas.microsoft.com/office/drawing/2014/main" id="{E816546B-D798-414C-AF1E-62554538BEE4}"/>
              </a:ext>
            </a:extLst>
          </p:cNvPr>
          <p:cNvSpPr txBox="1">
            <a:spLocks/>
          </p:cNvSpPr>
          <p:nvPr/>
        </p:nvSpPr>
        <p:spPr>
          <a:xfrm>
            <a:off x="0" y="2254815"/>
            <a:ext cx="3009900" cy="3764984"/>
          </a:xfrm>
          <a:prstGeom prst="rect">
            <a:avLst/>
          </a:prstGeom>
        </p:spPr>
        <p:txBody>
          <a:bodyPr>
            <a:normAutofit fontScale="92500"/>
          </a:bodyPr>
          <a:lstStyle>
            <a:lvl1pPr marL="257175" indent="-257175" algn="l" defTabSz="342900" rtl="0" eaLnBrk="1" fontAlgn="base" hangingPunct="1">
              <a:spcBef>
                <a:spcPct val="20000"/>
              </a:spcBef>
              <a:spcAft>
                <a:spcPct val="0"/>
              </a:spcAft>
              <a:buFont typeface="Arial" charset="0"/>
              <a:buChar char="•"/>
              <a:defRPr sz="1800" b="1" kern="1200">
                <a:solidFill>
                  <a:srgbClr val="DE5A2D"/>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r>
              <a:rPr lang="en-US" sz="1733" dirty="0">
                <a:solidFill>
                  <a:srgbClr val="C00000"/>
                </a:solidFill>
              </a:rPr>
              <a:t>Army RS3 and ITES-3SB </a:t>
            </a:r>
          </a:p>
          <a:p>
            <a:pPr lvl="1"/>
            <a:r>
              <a:rPr lang="en-US" sz="1733" dirty="0">
                <a:solidFill>
                  <a:srgbClr val="C00000"/>
                </a:solidFill>
              </a:rPr>
              <a:t>VA VECTOR </a:t>
            </a:r>
          </a:p>
          <a:p>
            <a:pPr lvl="1"/>
            <a:r>
              <a:rPr lang="en-US" sz="1733" dirty="0">
                <a:solidFill>
                  <a:srgbClr val="C00000"/>
                </a:solidFill>
              </a:rPr>
              <a:t>GSA OASIS SB Pool 2</a:t>
            </a:r>
          </a:p>
          <a:p>
            <a:pPr lvl="1"/>
            <a:r>
              <a:rPr lang="en-US" sz="1733" dirty="0">
                <a:solidFill>
                  <a:srgbClr val="C00000"/>
                </a:solidFill>
              </a:rPr>
              <a:t>NRL ITS IDIQ</a:t>
            </a:r>
          </a:p>
          <a:p>
            <a:pPr lvl="1"/>
            <a:r>
              <a:rPr lang="en-US" sz="1733" dirty="0">
                <a:solidFill>
                  <a:srgbClr val="C00000"/>
                </a:solidFill>
              </a:rPr>
              <a:t>INSCOM Global Intelligence Support Services</a:t>
            </a:r>
          </a:p>
          <a:p>
            <a:pPr lvl="1"/>
            <a:r>
              <a:rPr lang="en-US" sz="1733" dirty="0">
                <a:solidFill>
                  <a:srgbClr val="C00000"/>
                </a:solidFill>
              </a:rPr>
              <a:t>DHS S&amp;T FBD Financial Support Services</a:t>
            </a:r>
          </a:p>
          <a:p>
            <a:pPr lvl="1"/>
            <a:r>
              <a:rPr lang="en-US" sz="1733" dirty="0">
                <a:solidFill>
                  <a:srgbClr val="C00000"/>
                </a:solidFill>
              </a:rPr>
              <a:t>NIH CIO-SP3</a:t>
            </a:r>
          </a:p>
          <a:p>
            <a:pPr lvl="1"/>
            <a:r>
              <a:rPr lang="en-US" sz="1733" dirty="0">
                <a:solidFill>
                  <a:srgbClr val="C00000"/>
                </a:solidFill>
              </a:rPr>
              <a:t>DHS EAGLE I </a:t>
            </a:r>
          </a:p>
          <a:p>
            <a:pPr lvl="1"/>
            <a:r>
              <a:rPr lang="en-US" sz="1733" dirty="0">
                <a:solidFill>
                  <a:srgbClr val="C00000"/>
                </a:solidFill>
              </a:rPr>
              <a:t>8a STARS II</a:t>
            </a:r>
          </a:p>
          <a:p>
            <a:pPr lvl="1"/>
            <a:r>
              <a:rPr lang="en-US" sz="1733" dirty="0">
                <a:solidFill>
                  <a:srgbClr val="C00000"/>
                </a:solidFill>
              </a:rPr>
              <a:t>SAMHSA I Domains IV and V Contracts</a:t>
            </a:r>
          </a:p>
          <a:p>
            <a:pPr lvl="1"/>
            <a:endParaRPr lang="en-US" sz="1733" dirty="0">
              <a:solidFill>
                <a:srgbClr val="C00000"/>
              </a:solidFill>
            </a:endParaRPr>
          </a:p>
        </p:txBody>
      </p:sp>
      <p:sp>
        <p:nvSpPr>
          <p:cNvPr id="5" name="Title 3">
            <a:extLst>
              <a:ext uri="{FF2B5EF4-FFF2-40B4-BE49-F238E27FC236}">
                <a16:creationId xmlns:a16="http://schemas.microsoft.com/office/drawing/2014/main" id="{A3A9BF1E-8181-4D37-8FD3-B4F7C9D40657}"/>
              </a:ext>
            </a:extLst>
          </p:cNvPr>
          <p:cNvSpPr txBox="1">
            <a:spLocks/>
          </p:cNvSpPr>
          <p:nvPr/>
        </p:nvSpPr>
        <p:spPr>
          <a:xfrm>
            <a:off x="1981200" y="167262"/>
            <a:ext cx="8229600" cy="632222"/>
          </a:xfrm>
          <a:prstGeom prst="rect">
            <a:avLst/>
          </a:prstGeom>
        </p:spPr>
        <p:txBody>
          <a:bodyPr/>
          <a:lstStyle>
            <a:lvl1pPr algn="ctr" defTabSz="342900" rtl="0" eaLnBrk="1" fontAlgn="base" hangingPunct="1">
              <a:spcBef>
                <a:spcPct val="0"/>
              </a:spcBef>
              <a:spcAft>
                <a:spcPct val="0"/>
              </a:spcAft>
              <a:defRPr sz="3000" kern="1200">
                <a:solidFill>
                  <a:srgbClr val="1D245E"/>
                </a:solidFill>
                <a:latin typeface="+mj-lt"/>
                <a:ea typeface="ＭＳ Ｐゴシック" charset="0"/>
                <a:cs typeface="ＭＳ Ｐゴシック" charset="0"/>
              </a:defRPr>
            </a:lvl1pPr>
            <a:lvl2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6pPr>
            <a:lvl7pPr marL="6858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7pPr>
            <a:lvl8pPr marL="10287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8pPr>
            <a:lvl9pPr marL="13716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9pPr>
          </a:lstStyle>
          <a:p>
            <a:r>
              <a:rPr lang="en-US" sz="3200" b="1" dirty="0"/>
              <a:t>Tan V. Wilson Background</a:t>
            </a:r>
          </a:p>
        </p:txBody>
      </p:sp>
      <p:sp>
        <p:nvSpPr>
          <p:cNvPr id="7" name="Content Placeholder 2">
            <a:extLst>
              <a:ext uri="{FF2B5EF4-FFF2-40B4-BE49-F238E27FC236}">
                <a16:creationId xmlns:a16="http://schemas.microsoft.com/office/drawing/2014/main" id="{C3CCA2A2-BFFA-45AE-88DA-876E405416AD}"/>
              </a:ext>
            </a:extLst>
          </p:cNvPr>
          <p:cNvSpPr txBox="1">
            <a:spLocks/>
          </p:cNvSpPr>
          <p:nvPr/>
        </p:nvSpPr>
        <p:spPr>
          <a:xfrm>
            <a:off x="3213100" y="1038878"/>
            <a:ext cx="8708574" cy="3764983"/>
          </a:xfrm>
          <a:prstGeom prst="rect">
            <a:avLst/>
          </a:prstGeom>
        </p:spPr>
        <p:txBody>
          <a:bodyPr/>
          <a:lstStyle>
            <a:lvl1pPr marL="257175" indent="-257175" algn="l" defTabSz="342900" rtl="0" eaLnBrk="1" fontAlgn="base" hangingPunct="1">
              <a:spcBef>
                <a:spcPct val="20000"/>
              </a:spcBef>
              <a:spcAft>
                <a:spcPct val="0"/>
              </a:spcAft>
              <a:buFont typeface="Arial" charset="0"/>
              <a:buChar char="•"/>
              <a:defRPr sz="1800" b="1" kern="1200">
                <a:solidFill>
                  <a:srgbClr val="DE5A2D"/>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b="0" dirty="0">
                <a:solidFill>
                  <a:srgbClr val="1D245E"/>
                </a:solidFill>
              </a:rPr>
              <a:t>Entellect LLC’s </a:t>
            </a:r>
            <a:r>
              <a:rPr lang="en-US" sz="2000" dirty="0">
                <a:solidFill>
                  <a:srgbClr val="1D245E"/>
                </a:solidFill>
              </a:rPr>
              <a:t>Capture and Proposal Management Services </a:t>
            </a:r>
            <a:r>
              <a:rPr lang="en-US" sz="2000" b="0" dirty="0">
                <a:solidFill>
                  <a:srgbClr val="1D245E"/>
                </a:solidFill>
              </a:rPr>
              <a:t>are led by our Founder and President, Ms. Tan V. Wilson, PMP. Ms. Wilson is an experienced and successful entrepreneur with more than 23 years of experience in business development and program management across Federal and commercial IT business sectors. With </a:t>
            </a:r>
            <a:r>
              <a:rPr lang="en-US" sz="2000" dirty="0">
                <a:solidFill>
                  <a:srgbClr val="1D245E"/>
                </a:solidFill>
              </a:rPr>
              <a:t>more than $100B in contract wins</a:t>
            </a:r>
            <a:r>
              <a:rPr lang="en-US" sz="2000" b="0" dirty="0">
                <a:solidFill>
                  <a:srgbClr val="1D245E"/>
                </a:solidFill>
              </a:rPr>
              <a:t>, she brings her extensive management experience leading large project teams of diverse stakeholders from scientists to C-level executives. </a:t>
            </a:r>
          </a:p>
          <a:p>
            <a:r>
              <a:rPr lang="en-US" sz="2000" b="0" dirty="0">
                <a:solidFill>
                  <a:srgbClr val="1D245E"/>
                </a:solidFill>
              </a:rPr>
              <a:t>Ms. Wilson has served as the Director of Federal Programs for an 8a Graduate, Minority- and Woman-Owned HUBZone, and Service-Disabled Veteran-Owned Small Business. She was instrumental in establishing disciplined capture and proposal processes based on Shipley, Business Development Institute, and PMI’s </a:t>
            </a:r>
            <a:r>
              <a:rPr lang="en-US" sz="2000" b="0" dirty="0" err="1">
                <a:solidFill>
                  <a:srgbClr val="1D245E"/>
                </a:solidFill>
              </a:rPr>
              <a:t>PMBoK</a:t>
            </a:r>
            <a:r>
              <a:rPr lang="en-US" sz="2000" b="0" dirty="0">
                <a:solidFill>
                  <a:srgbClr val="1D245E"/>
                </a:solidFill>
              </a:rPr>
              <a:t> Knowledge Areas.</a:t>
            </a:r>
          </a:p>
        </p:txBody>
      </p:sp>
      <p:sp>
        <p:nvSpPr>
          <p:cNvPr id="8" name="Content Placeholder 2">
            <a:extLst>
              <a:ext uri="{FF2B5EF4-FFF2-40B4-BE49-F238E27FC236}">
                <a16:creationId xmlns:a16="http://schemas.microsoft.com/office/drawing/2014/main" id="{6A39CD50-0534-4A2C-A508-2746C98DCDE0}"/>
              </a:ext>
            </a:extLst>
          </p:cNvPr>
          <p:cNvSpPr txBox="1">
            <a:spLocks/>
          </p:cNvSpPr>
          <p:nvPr/>
        </p:nvSpPr>
        <p:spPr>
          <a:xfrm>
            <a:off x="6781801" y="4215668"/>
            <a:ext cx="4508500" cy="1960852"/>
          </a:xfrm>
          <a:prstGeom prst="rect">
            <a:avLst/>
          </a:prstGeom>
        </p:spPr>
        <p:txBody>
          <a:bodyPr/>
          <a:lstStyle>
            <a:lvl1pPr marL="257175" indent="-257175" algn="l" defTabSz="342900" rtl="0" eaLnBrk="1" fontAlgn="base" hangingPunct="1">
              <a:spcBef>
                <a:spcPct val="20000"/>
              </a:spcBef>
              <a:spcAft>
                <a:spcPct val="0"/>
              </a:spcAft>
              <a:buFont typeface="Arial" charset="0"/>
              <a:buChar char="•"/>
              <a:defRPr sz="1800" b="1" kern="1200">
                <a:solidFill>
                  <a:srgbClr val="DE5A2D"/>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endParaRPr lang="en-US" sz="1733" dirty="0">
              <a:solidFill>
                <a:schemeClr val="accent2">
                  <a:lumMod val="75000"/>
                </a:schemeClr>
              </a:solidFill>
            </a:endParaRPr>
          </a:p>
        </p:txBody>
      </p:sp>
      <p:sp>
        <p:nvSpPr>
          <p:cNvPr id="9" name="Text Placeholder 2">
            <a:extLst>
              <a:ext uri="{FF2B5EF4-FFF2-40B4-BE49-F238E27FC236}">
                <a16:creationId xmlns:a16="http://schemas.microsoft.com/office/drawing/2014/main" id="{3CBD568F-BDA3-42D6-AEBE-6742AEE10919}"/>
              </a:ext>
            </a:extLst>
          </p:cNvPr>
          <p:cNvSpPr txBox="1">
            <a:spLocks/>
          </p:cNvSpPr>
          <p:nvPr/>
        </p:nvSpPr>
        <p:spPr>
          <a:xfrm>
            <a:off x="3467100" y="5163782"/>
            <a:ext cx="7721600" cy="6528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i="1" dirty="0">
                <a:solidFill>
                  <a:srgbClr val="C00000"/>
                </a:solidFill>
                <a:latin typeface="Times New Roman" panose="02020603050405020304" pitchFamily="18" charset="0"/>
                <a:cs typeface="Times New Roman" panose="02020603050405020304" pitchFamily="18" charset="0"/>
              </a:rPr>
              <a:t>Entellect has supported over 200 proposals, securing over $150B in IDIQ wins and over $10.7B in non-IDIQ wins</a:t>
            </a:r>
          </a:p>
        </p:txBody>
      </p:sp>
    </p:spTree>
    <p:extLst>
      <p:ext uri="{BB962C8B-B14F-4D97-AF65-F5344CB8AC3E}">
        <p14:creationId xmlns:p14="http://schemas.microsoft.com/office/powerpoint/2010/main" val="92312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A899A8E-9E0B-45C3-BCED-B50E708282C5}"/>
              </a:ext>
            </a:extLst>
          </p:cNvPr>
          <p:cNvSpPr txBox="1">
            <a:spLocks/>
          </p:cNvSpPr>
          <p:nvPr/>
        </p:nvSpPr>
        <p:spPr bwMode="auto">
          <a:xfrm>
            <a:off x="781464" y="140543"/>
            <a:ext cx="5314536" cy="1325563"/>
          </a:xfrm>
          <a:prstGeom prst="rect">
            <a:avLst/>
          </a:prstGeom>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defTabSz="342900" rtl="0" eaLnBrk="1" fontAlgn="base" hangingPunct="1">
              <a:spcBef>
                <a:spcPct val="0"/>
              </a:spcBef>
              <a:spcAft>
                <a:spcPct val="0"/>
              </a:spcAft>
              <a:defRPr sz="3000" kern="1200">
                <a:solidFill>
                  <a:srgbClr val="1D245E"/>
                </a:solidFill>
                <a:latin typeface="+mj-lt"/>
                <a:ea typeface="ＭＳ Ｐゴシック" charset="0"/>
                <a:cs typeface="ＭＳ Ｐゴシック" charset="0"/>
              </a:defRPr>
            </a:lvl1pPr>
            <a:lvl2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6pPr>
            <a:lvl7pPr marL="6858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7pPr>
            <a:lvl8pPr marL="10287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8pPr>
            <a:lvl9pPr marL="13716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9pPr>
          </a:lstStyle>
          <a:p>
            <a:pPr marL="0" marR="0" lvl="0" indent="0" algn="l" defTabSz="914400" fontAlgn="base">
              <a:lnSpc>
                <a:spcPct val="90000"/>
              </a:lnSpc>
              <a:spcAft>
                <a:spcPts val="600"/>
              </a:spcAft>
              <a:buClrTx/>
              <a:buSzTx/>
              <a:tabLst/>
              <a:defRPr/>
            </a:pPr>
            <a:r>
              <a:rPr kumimoji="0" lang="en-US" sz="4400" b="0" i="0" u="none" strike="noStrike" cap="none" spc="0" normalizeH="0" baseline="0" noProof="0" dirty="0">
                <a:ln>
                  <a:noFill/>
                </a:ln>
                <a:solidFill>
                  <a:schemeClr val="tx1"/>
                </a:solidFill>
                <a:effectLst/>
                <a:uLnTx/>
                <a:uFillTx/>
                <a:ea typeface="+mj-ea"/>
                <a:cs typeface="+mj-cs"/>
              </a:rPr>
              <a:t>Session Topics</a:t>
            </a:r>
          </a:p>
        </p:txBody>
      </p:sp>
      <p:sp>
        <p:nvSpPr>
          <p:cNvPr id="3" name="Content Placeholder 4">
            <a:extLst>
              <a:ext uri="{FF2B5EF4-FFF2-40B4-BE49-F238E27FC236}">
                <a16:creationId xmlns:a16="http://schemas.microsoft.com/office/drawing/2014/main" id="{E91ADE35-0302-4E94-97B0-1A07CC7AC7AA}"/>
              </a:ext>
            </a:extLst>
          </p:cNvPr>
          <p:cNvSpPr txBox="1">
            <a:spLocks/>
          </p:cNvSpPr>
          <p:nvPr/>
        </p:nvSpPr>
        <p:spPr bwMode="auto">
          <a:xfrm>
            <a:off x="781464" y="1466106"/>
            <a:ext cx="5609220" cy="4188832"/>
          </a:xfrm>
          <a:prstGeom prst="rect">
            <a:avLst/>
          </a:prstGeom>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t" anchorCtr="0" compatLnSpc="1">
            <a:prstTxWarp prst="textNoShape">
              <a:avLst/>
            </a:prstTxWarp>
            <a:noAutofit/>
          </a:bodyPr>
          <a:lstStyle>
            <a:lvl1pPr marL="257175" indent="-257175" algn="l" defTabSz="342900" rtl="0" eaLnBrk="1" fontAlgn="base" hangingPunct="1">
              <a:spcBef>
                <a:spcPct val="20000"/>
              </a:spcBef>
              <a:spcAft>
                <a:spcPct val="0"/>
              </a:spcAft>
              <a:buFont typeface="Arial" charset="0"/>
              <a:buChar char="•"/>
              <a:defRPr sz="1800" b="1" kern="1200">
                <a:solidFill>
                  <a:srgbClr val="DE5A2D"/>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Understanding BD lifecycle and stages of capture</a:t>
            </a:r>
          </a:p>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Importance of pipeline</a:t>
            </a:r>
          </a:p>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Stages of a pipeline</a:t>
            </a:r>
          </a:p>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People, processes, and tools</a:t>
            </a:r>
          </a:p>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Shipley Color Team Review definitions and timeline</a:t>
            </a:r>
          </a:p>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Purpose of each Gate Review  </a:t>
            </a:r>
          </a:p>
          <a:p>
            <a:pPr marL="257175" marR="0" lvl="0" indent="-228600" defTabSz="914400" fontAlgn="base">
              <a:lnSpc>
                <a:spcPct val="90000"/>
              </a:lnSpc>
              <a:spcBef>
                <a:spcPct val="20000"/>
              </a:spcBef>
              <a:spcAft>
                <a:spcPct val="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ea typeface="+mn-ea"/>
                <a:cs typeface="+mn-cs"/>
              </a:rPr>
              <a:t>Each Gate Review and the corresponding Color Team Review  </a:t>
            </a:r>
          </a:p>
        </p:txBody>
      </p:sp>
      <p:sp>
        <p:nvSpPr>
          <p:cNvPr id="17"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06CCF18-C568-4A06-9040-1D2CDE408F73}"/>
              </a:ext>
            </a:extLst>
          </p:cNvPr>
          <p:cNvPicPr>
            <a:picLocks noChangeAspect="1"/>
          </p:cNvPicPr>
          <p:nvPr/>
        </p:nvPicPr>
        <p:blipFill>
          <a:blip r:embed="rId2"/>
          <a:stretch>
            <a:fillRect/>
          </a:stretch>
        </p:blipFill>
        <p:spPr>
          <a:xfrm>
            <a:off x="6747800" y="0"/>
            <a:ext cx="5444200" cy="5657578"/>
          </a:xfrm>
          <a:prstGeom prst="rect">
            <a:avLst/>
          </a:prstGeom>
        </p:spPr>
      </p:pic>
    </p:spTree>
    <p:extLst>
      <p:ext uri="{BB962C8B-B14F-4D97-AF65-F5344CB8AC3E}">
        <p14:creationId xmlns:p14="http://schemas.microsoft.com/office/powerpoint/2010/main" val="13044752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8440F87-773A-490E-AF97-5564CC2A3A17}"/>
              </a:ext>
            </a:extLst>
          </p:cNvPr>
          <p:cNvSpPr txBox="1">
            <a:spLocks/>
          </p:cNvSpPr>
          <p:nvPr/>
        </p:nvSpPr>
        <p:spPr bwMode="auto">
          <a:xfrm>
            <a:off x="2138386" y="289596"/>
            <a:ext cx="8229600" cy="63222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900" rtl="0" eaLnBrk="1" fontAlgn="base" hangingPunct="1">
              <a:spcBef>
                <a:spcPct val="0"/>
              </a:spcBef>
              <a:spcAft>
                <a:spcPct val="0"/>
              </a:spcAft>
              <a:defRPr sz="3000" kern="1200">
                <a:solidFill>
                  <a:srgbClr val="1D245E"/>
                </a:solidFill>
                <a:latin typeface="+mj-lt"/>
                <a:ea typeface="ＭＳ Ｐゴシック" charset="0"/>
                <a:cs typeface="ＭＳ Ｐゴシック" charset="0"/>
              </a:defRPr>
            </a:lvl1pPr>
            <a:lvl2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6pPr>
            <a:lvl7pPr marL="6858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7pPr>
            <a:lvl8pPr marL="10287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8pPr>
            <a:lvl9pPr marL="13716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1D245E"/>
                </a:solidFill>
                <a:effectLst/>
                <a:uLnTx/>
                <a:uFillTx/>
                <a:ea typeface="ＭＳ Ｐゴシック" charset="0"/>
              </a:rPr>
              <a:t>Business Development Lifecycle </a:t>
            </a:r>
          </a:p>
        </p:txBody>
      </p:sp>
      <p:pic>
        <p:nvPicPr>
          <p:cNvPr id="3" name="Picture 2">
            <a:extLst>
              <a:ext uri="{FF2B5EF4-FFF2-40B4-BE49-F238E27FC236}">
                <a16:creationId xmlns:a16="http://schemas.microsoft.com/office/drawing/2014/main" id="{DF3997AB-8907-4E4A-BE54-C7F7092DA4F5}"/>
              </a:ext>
            </a:extLst>
          </p:cNvPr>
          <p:cNvPicPr>
            <a:picLocks noChangeAspect="1"/>
          </p:cNvPicPr>
          <p:nvPr/>
        </p:nvPicPr>
        <p:blipFill>
          <a:blip r:embed="rId2"/>
          <a:stretch>
            <a:fillRect/>
          </a:stretch>
        </p:blipFill>
        <p:spPr>
          <a:xfrm>
            <a:off x="1722120" y="1104900"/>
            <a:ext cx="8747760" cy="4648200"/>
          </a:xfrm>
          <a:prstGeom prst="rect">
            <a:avLst/>
          </a:prstGeom>
        </p:spPr>
      </p:pic>
    </p:spTree>
    <p:extLst>
      <p:ext uri="{BB962C8B-B14F-4D97-AF65-F5344CB8AC3E}">
        <p14:creationId xmlns:p14="http://schemas.microsoft.com/office/powerpoint/2010/main" val="55511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AB-562F-452B-8CC1-198B898657F7}"/>
              </a:ext>
            </a:extLst>
          </p:cNvPr>
          <p:cNvSpPr txBox="1">
            <a:spLocks/>
          </p:cNvSpPr>
          <p:nvPr/>
        </p:nvSpPr>
        <p:spPr bwMode="auto">
          <a:xfrm>
            <a:off x="1583628" y="205978"/>
            <a:ext cx="8229600" cy="63222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900" rtl="0" eaLnBrk="1" fontAlgn="base" hangingPunct="1">
              <a:spcBef>
                <a:spcPct val="0"/>
              </a:spcBef>
              <a:spcAft>
                <a:spcPct val="0"/>
              </a:spcAft>
              <a:defRPr sz="3000" kern="1200">
                <a:solidFill>
                  <a:srgbClr val="1D245E"/>
                </a:solidFill>
                <a:latin typeface="+mj-lt"/>
                <a:ea typeface="ＭＳ Ｐゴシック" charset="0"/>
                <a:cs typeface="ＭＳ Ｐゴシック" charset="0"/>
              </a:defRPr>
            </a:lvl1pPr>
            <a:lvl2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6pPr>
            <a:lvl7pPr marL="6858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7pPr>
            <a:lvl8pPr marL="10287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8pPr>
            <a:lvl9pPr marL="13716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245E"/>
                </a:solidFill>
                <a:effectLst/>
                <a:uLnTx/>
                <a:uFillTx/>
                <a:ea typeface="ＭＳ Ｐゴシック" charset="0"/>
              </a:rPr>
              <a:t>Why is a qualified pipeline important?</a:t>
            </a:r>
          </a:p>
        </p:txBody>
      </p:sp>
      <p:sp>
        <p:nvSpPr>
          <p:cNvPr id="3" name="Content Placeholder 2">
            <a:extLst>
              <a:ext uri="{FF2B5EF4-FFF2-40B4-BE49-F238E27FC236}">
                <a16:creationId xmlns:a16="http://schemas.microsoft.com/office/drawing/2014/main" id="{FD3ACFDD-DF3A-4A2A-99F6-79B0A5B4F4E4}"/>
              </a:ext>
            </a:extLst>
          </p:cNvPr>
          <p:cNvSpPr txBox="1">
            <a:spLocks/>
          </p:cNvSpPr>
          <p:nvPr/>
        </p:nvSpPr>
        <p:spPr bwMode="auto">
          <a:xfrm>
            <a:off x="2347004" y="917277"/>
            <a:ext cx="8640310" cy="50045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800" b="1" kern="1200">
                <a:solidFill>
                  <a:srgbClr val="DE5A2D"/>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26206" indent="-126206">
              <a:buClr>
                <a:srgbClr val="B75838"/>
              </a:buClr>
              <a:buFont typeface="Wingdings" panose="05000000000000000000" pitchFamily="2" charset="2"/>
              <a:buChar char="§"/>
            </a:pPr>
            <a:r>
              <a:rPr lang="en-US" sz="2200" dirty="0">
                <a:solidFill>
                  <a:srgbClr val="242F36"/>
                </a:solidFill>
                <a:cs typeface="Arial" panose="020B0604020202020204" pitchFamily="34" charset="0"/>
              </a:rPr>
              <a:t>Stability </a:t>
            </a:r>
          </a:p>
          <a:p>
            <a:pPr marL="259556" lvl="1" indent="-133350">
              <a:buClr>
                <a:srgbClr val="8093A3"/>
              </a:buClr>
            </a:pPr>
            <a:r>
              <a:rPr lang="en-US" sz="2200" dirty="0">
                <a:solidFill>
                  <a:srgbClr val="242F36"/>
                </a:solidFill>
                <a:cs typeface="Arial" panose="020B0604020202020204" pitchFamily="34" charset="0"/>
              </a:rPr>
              <a:t>Minimizes the ebbs and flows</a:t>
            </a:r>
          </a:p>
          <a:p>
            <a:pPr marL="259556" lvl="1" indent="-133350">
              <a:buClr>
                <a:srgbClr val="8093A3"/>
              </a:buClr>
            </a:pPr>
            <a:r>
              <a:rPr lang="en-US" sz="2200" dirty="0">
                <a:solidFill>
                  <a:srgbClr val="242F36"/>
                </a:solidFill>
                <a:cs typeface="Arial" panose="020B0604020202020204" pitchFamily="34" charset="0"/>
              </a:rPr>
              <a:t>Forecasts and visualizes new potential business to help set and maintain business goals</a:t>
            </a:r>
          </a:p>
          <a:p>
            <a:pPr marL="259556" lvl="1" indent="-133350">
              <a:buClr>
                <a:srgbClr val="8093A3"/>
              </a:buClr>
            </a:pPr>
            <a:r>
              <a:rPr lang="en-US" sz="2200" dirty="0">
                <a:solidFill>
                  <a:srgbClr val="242F36"/>
                </a:solidFill>
                <a:cs typeface="Arial" panose="020B0604020202020204" pitchFamily="34" charset="0"/>
              </a:rPr>
              <a:t>Balances short- and long-term opportunities </a:t>
            </a:r>
          </a:p>
          <a:p>
            <a:pPr marL="126206" indent="-126206">
              <a:buClr>
                <a:srgbClr val="B75838"/>
              </a:buClr>
              <a:buFont typeface="Wingdings" panose="05000000000000000000" pitchFamily="2" charset="2"/>
              <a:buChar char="§"/>
            </a:pPr>
            <a:r>
              <a:rPr lang="en-US" sz="2200" dirty="0">
                <a:solidFill>
                  <a:srgbClr val="242F36"/>
                </a:solidFill>
                <a:cs typeface="Arial" panose="020B0604020202020204" pitchFamily="34" charset="0"/>
              </a:rPr>
              <a:t>Long-term Focus</a:t>
            </a:r>
          </a:p>
          <a:p>
            <a:pPr marL="259556" lvl="1" indent="-133350">
              <a:buClr>
                <a:srgbClr val="8093A3"/>
              </a:buClr>
            </a:pPr>
            <a:r>
              <a:rPr lang="en-US" sz="2200" dirty="0">
                <a:solidFill>
                  <a:srgbClr val="242F36"/>
                </a:solidFill>
                <a:cs typeface="Arial" panose="020B0604020202020204" pitchFamily="34" charset="0"/>
              </a:rPr>
              <a:t>Minimizes the immediacy to produce sales now</a:t>
            </a:r>
          </a:p>
          <a:p>
            <a:pPr marL="259556" lvl="1" indent="-133350">
              <a:buClr>
                <a:srgbClr val="8093A3"/>
              </a:buClr>
            </a:pPr>
            <a:r>
              <a:rPr lang="en-US" sz="2200" dirty="0">
                <a:solidFill>
                  <a:srgbClr val="242F36"/>
                </a:solidFill>
                <a:cs typeface="Arial" panose="020B0604020202020204" pitchFamily="34" charset="0"/>
              </a:rPr>
              <a:t>Forces more critical and strategic review and consideration of potential new opportunities</a:t>
            </a:r>
          </a:p>
          <a:p>
            <a:pPr marL="126206" indent="-126206">
              <a:buClr>
                <a:srgbClr val="B75838"/>
              </a:buClr>
              <a:buFont typeface="Wingdings" panose="05000000000000000000" pitchFamily="2" charset="2"/>
              <a:buChar char="§"/>
            </a:pPr>
            <a:r>
              <a:rPr lang="en-US" sz="2200" dirty="0">
                <a:solidFill>
                  <a:srgbClr val="242F36"/>
                </a:solidFill>
                <a:cs typeface="Arial" panose="020B0604020202020204" pitchFamily="34" charset="0"/>
              </a:rPr>
              <a:t>Better Allocation of Resources</a:t>
            </a:r>
          </a:p>
          <a:p>
            <a:pPr marL="259556" lvl="1" indent="-133350">
              <a:buClr>
                <a:srgbClr val="8093A3"/>
              </a:buClr>
            </a:pPr>
            <a:r>
              <a:rPr lang="en-US" sz="2200" dirty="0">
                <a:solidFill>
                  <a:srgbClr val="242F36"/>
                </a:solidFill>
                <a:cs typeface="Arial" panose="020B0604020202020204" pitchFamily="34" charset="0"/>
              </a:rPr>
              <a:t>Align the appropriate BD professional with the best opportunities for success</a:t>
            </a:r>
          </a:p>
          <a:p>
            <a:pPr marL="259556" lvl="1" indent="-133350">
              <a:buClr>
                <a:srgbClr val="8093A3"/>
              </a:buClr>
            </a:pPr>
            <a:r>
              <a:rPr lang="en-US" sz="2200" dirty="0">
                <a:solidFill>
                  <a:srgbClr val="242F36"/>
                </a:solidFill>
                <a:cs typeface="Arial" panose="020B0604020202020204" pitchFamily="34" charset="0"/>
              </a:rPr>
              <a:t>Allows BD professionals to better qualify and nurture new opportunities</a:t>
            </a:r>
          </a:p>
        </p:txBody>
      </p:sp>
      <p:pic>
        <p:nvPicPr>
          <p:cNvPr id="5" name="Picture 4">
            <a:extLst>
              <a:ext uri="{FF2B5EF4-FFF2-40B4-BE49-F238E27FC236}">
                <a16:creationId xmlns:a16="http://schemas.microsoft.com/office/drawing/2014/main" id="{21006B4D-DAF1-4CEA-9867-AAE5148321AE}"/>
              </a:ext>
            </a:extLst>
          </p:cNvPr>
          <p:cNvPicPr>
            <a:picLocks noChangeAspect="1"/>
          </p:cNvPicPr>
          <p:nvPr/>
        </p:nvPicPr>
        <p:blipFill>
          <a:blip r:embed="rId2"/>
          <a:stretch>
            <a:fillRect/>
          </a:stretch>
        </p:blipFill>
        <p:spPr>
          <a:xfrm>
            <a:off x="0" y="1298263"/>
            <a:ext cx="2231329" cy="1420491"/>
          </a:xfrm>
          <a:prstGeom prst="rect">
            <a:avLst/>
          </a:prstGeom>
        </p:spPr>
      </p:pic>
    </p:spTree>
    <p:extLst>
      <p:ext uri="{BB962C8B-B14F-4D97-AF65-F5344CB8AC3E}">
        <p14:creationId xmlns:p14="http://schemas.microsoft.com/office/powerpoint/2010/main" val="282504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99D2DB-1308-4E57-A05A-C0EB19937F1C}"/>
              </a:ext>
            </a:extLst>
          </p:cNvPr>
          <p:cNvSpPr txBox="1">
            <a:spLocks/>
          </p:cNvSpPr>
          <p:nvPr/>
        </p:nvSpPr>
        <p:spPr bwMode="auto">
          <a:xfrm>
            <a:off x="2010704" y="181141"/>
            <a:ext cx="7549956" cy="63222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900" rtl="0" eaLnBrk="1" fontAlgn="base" hangingPunct="1">
              <a:spcBef>
                <a:spcPct val="0"/>
              </a:spcBef>
              <a:spcAft>
                <a:spcPct val="0"/>
              </a:spcAft>
              <a:defRPr sz="3000" kern="1200">
                <a:solidFill>
                  <a:srgbClr val="1D245E"/>
                </a:solidFill>
                <a:latin typeface="+mj-lt"/>
                <a:ea typeface="ＭＳ Ｐゴシック" charset="0"/>
                <a:cs typeface="ＭＳ Ｐゴシック" charset="0"/>
              </a:defRPr>
            </a:lvl1pPr>
            <a:lvl2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000">
                <a:solidFill>
                  <a:schemeClr val="accent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6pPr>
            <a:lvl7pPr marL="6858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7pPr>
            <a:lvl8pPr marL="10287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8pPr>
            <a:lvl9pPr marL="1371600" algn="ctr" defTabSz="342900" rtl="0" eaLnBrk="1" fontAlgn="base" hangingPunct="1">
              <a:spcBef>
                <a:spcPct val="0"/>
              </a:spcBef>
              <a:spcAft>
                <a:spcPct val="0"/>
              </a:spcAft>
              <a:defRPr sz="2700">
                <a:solidFill>
                  <a:schemeClr val="accent1"/>
                </a:solidFill>
                <a:latin typeface="Arial" charset="0"/>
                <a:ea typeface="ＭＳ Ｐゴシック" charset="0"/>
                <a:cs typeface="ＭＳ Ｐゴシック"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1D245E"/>
                </a:solidFill>
                <a:effectLst/>
                <a:uLnTx/>
                <a:uFillTx/>
                <a:ea typeface="ＭＳ Ｐゴシック" charset="0"/>
              </a:rPr>
              <a:t>Stages of a Developing a Pipeline</a:t>
            </a:r>
          </a:p>
        </p:txBody>
      </p:sp>
      <p:sp>
        <p:nvSpPr>
          <p:cNvPr id="11" name="Content Placeholder 2">
            <a:extLst>
              <a:ext uri="{FF2B5EF4-FFF2-40B4-BE49-F238E27FC236}">
                <a16:creationId xmlns:a16="http://schemas.microsoft.com/office/drawing/2014/main" id="{972E57E6-8361-4CC9-B7DE-D1F9A4086778}"/>
              </a:ext>
            </a:extLst>
          </p:cNvPr>
          <p:cNvSpPr txBox="1">
            <a:spLocks/>
          </p:cNvSpPr>
          <p:nvPr/>
        </p:nvSpPr>
        <p:spPr bwMode="auto">
          <a:xfrm>
            <a:off x="3721221" y="1027487"/>
            <a:ext cx="7864610" cy="501045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800" b="1" kern="1200">
                <a:solidFill>
                  <a:srgbClr val="DE5A2D"/>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26206" indent="-126206">
              <a:buClr>
                <a:srgbClr val="B75838"/>
              </a:buClr>
              <a:buFont typeface="Wingdings" panose="05000000000000000000" pitchFamily="2" charset="2"/>
              <a:buChar char="§"/>
            </a:pPr>
            <a:r>
              <a:rPr lang="en-US" sz="2000" dirty="0">
                <a:solidFill>
                  <a:srgbClr val="242F36"/>
                </a:solidFill>
                <a:cs typeface="Arial" panose="020B0604020202020204" pitchFamily="34" charset="0"/>
              </a:rPr>
              <a:t>Identification</a:t>
            </a:r>
          </a:p>
          <a:p>
            <a:pPr marL="259556" lvl="1" indent="-133350">
              <a:buClr>
                <a:srgbClr val="8093A3"/>
              </a:buClr>
            </a:pPr>
            <a:r>
              <a:rPr lang="en-US" sz="2000" dirty="0">
                <a:solidFill>
                  <a:srgbClr val="242F36"/>
                </a:solidFill>
                <a:cs typeface="Arial" panose="020B0604020202020204" pitchFamily="34" charset="0"/>
              </a:rPr>
              <a:t>Are your leads aligned with your services and qualifications?</a:t>
            </a:r>
          </a:p>
          <a:p>
            <a:pPr marL="259556" lvl="1" indent="-133350">
              <a:buClr>
                <a:srgbClr val="8093A3"/>
              </a:buClr>
            </a:pPr>
            <a:r>
              <a:rPr lang="en-US" sz="2000" dirty="0">
                <a:solidFill>
                  <a:srgbClr val="242F36"/>
                </a:solidFill>
                <a:cs typeface="Arial" panose="020B0604020202020204" pitchFamily="34" charset="0"/>
              </a:rPr>
              <a:t>Have you identified short and long term opportunities? </a:t>
            </a:r>
          </a:p>
          <a:p>
            <a:pPr marL="259556" lvl="1" indent="-133350">
              <a:buClr>
                <a:srgbClr val="8093A3"/>
              </a:buClr>
            </a:pPr>
            <a:r>
              <a:rPr lang="en-US" sz="2000" dirty="0">
                <a:solidFill>
                  <a:srgbClr val="242F36"/>
                </a:solidFill>
                <a:cs typeface="Arial" panose="020B0604020202020204" pitchFamily="34" charset="0"/>
              </a:rPr>
              <a:t>Are your leads too heavily focused towards GWAC/IDIQ/MATOC or single-award contracts? </a:t>
            </a:r>
          </a:p>
          <a:p>
            <a:pPr marL="259556" lvl="1" indent="-133350">
              <a:buClr>
                <a:srgbClr val="8093A3"/>
              </a:buClr>
            </a:pPr>
            <a:r>
              <a:rPr lang="en-US" sz="2000" dirty="0">
                <a:solidFill>
                  <a:srgbClr val="242F36"/>
                </a:solidFill>
                <a:cs typeface="Arial" panose="020B0604020202020204" pitchFamily="34" charset="0"/>
              </a:rPr>
              <a:t>Are your leads aligned with your Tier 1 (current work) and Tier 2 (future or similar work) agencies/customers? </a:t>
            </a:r>
          </a:p>
          <a:p>
            <a:pPr marL="126206" indent="-126206">
              <a:buClr>
                <a:srgbClr val="B75838"/>
              </a:buClr>
              <a:buFont typeface="Wingdings" panose="05000000000000000000" pitchFamily="2" charset="2"/>
              <a:buChar char="§"/>
            </a:pPr>
            <a:r>
              <a:rPr lang="en-US" sz="2000" dirty="0">
                <a:solidFill>
                  <a:srgbClr val="242F36"/>
                </a:solidFill>
                <a:cs typeface="Arial" panose="020B0604020202020204" pitchFamily="34" charset="0"/>
              </a:rPr>
              <a:t>Qualification</a:t>
            </a:r>
          </a:p>
          <a:p>
            <a:pPr marL="259556" lvl="1" indent="-133350">
              <a:buClr>
                <a:srgbClr val="8093A3"/>
              </a:buClr>
            </a:pPr>
            <a:r>
              <a:rPr lang="en-US" sz="2000" dirty="0">
                <a:solidFill>
                  <a:srgbClr val="242F36"/>
                </a:solidFill>
                <a:cs typeface="Arial" panose="020B0604020202020204" pitchFamily="34" charset="0"/>
              </a:rPr>
              <a:t>Do you know the customer, scope of work, have the right past performance, etc.? </a:t>
            </a:r>
          </a:p>
          <a:p>
            <a:pPr marL="259556" lvl="1" indent="-133350">
              <a:buClr>
                <a:srgbClr val="8093A3"/>
              </a:buClr>
            </a:pPr>
            <a:r>
              <a:rPr lang="en-US" sz="2000" dirty="0">
                <a:solidFill>
                  <a:srgbClr val="242F36"/>
                </a:solidFill>
                <a:cs typeface="Arial" panose="020B0604020202020204" pitchFamily="34" charset="0"/>
              </a:rPr>
              <a:t>Is there an incumbent, is it wired, or does it require esoteric certifications or experience? </a:t>
            </a:r>
          </a:p>
          <a:p>
            <a:pPr marL="259556" lvl="1" indent="-133350">
              <a:buClr>
                <a:srgbClr val="8093A3"/>
              </a:buClr>
            </a:pPr>
            <a:r>
              <a:rPr lang="en-US" sz="2000" dirty="0">
                <a:solidFill>
                  <a:srgbClr val="242F36"/>
                </a:solidFill>
                <a:cs typeface="Arial" panose="020B0604020202020204" pitchFamily="34" charset="0"/>
              </a:rPr>
              <a:t>Have you performed an SWOT analysis? </a:t>
            </a:r>
          </a:p>
          <a:p>
            <a:pPr marL="259556" lvl="1" indent="-133350">
              <a:buClr>
                <a:srgbClr val="8093A3"/>
              </a:buClr>
            </a:pPr>
            <a:r>
              <a:rPr lang="en-US" sz="2000" dirty="0">
                <a:solidFill>
                  <a:srgbClr val="242F36"/>
                </a:solidFill>
                <a:cs typeface="Arial" panose="020B0604020202020204" pitchFamily="34" charset="0"/>
              </a:rPr>
              <a:t>Have you conducted critical gate reviews? </a:t>
            </a:r>
          </a:p>
        </p:txBody>
      </p:sp>
      <p:graphicFrame>
        <p:nvGraphicFramePr>
          <p:cNvPr id="12" name="Content Placeholder 7">
            <a:extLst>
              <a:ext uri="{FF2B5EF4-FFF2-40B4-BE49-F238E27FC236}">
                <a16:creationId xmlns:a16="http://schemas.microsoft.com/office/drawing/2014/main" id="{8746BE8F-0006-401D-828A-FA0D0CB03565}"/>
              </a:ext>
            </a:extLst>
          </p:cNvPr>
          <p:cNvGraphicFramePr>
            <a:graphicFrameLocks/>
          </p:cNvGraphicFramePr>
          <p:nvPr>
            <p:extLst>
              <p:ext uri="{D42A27DB-BD31-4B8C-83A1-F6EECF244321}">
                <p14:modId xmlns:p14="http://schemas.microsoft.com/office/powerpoint/2010/main" val="2449992455"/>
              </p:ext>
            </p:extLst>
          </p:nvPr>
        </p:nvGraphicFramePr>
        <p:xfrm>
          <a:off x="-650804" y="1237078"/>
          <a:ext cx="4992816" cy="430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CF0262EC-C832-461D-A258-F067E87C65AD}"/>
              </a:ext>
            </a:extLst>
          </p:cNvPr>
          <p:cNvSpPr/>
          <p:nvPr/>
        </p:nvSpPr>
        <p:spPr>
          <a:xfrm rot="5400000">
            <a:off x="2627425" y="4756707"/>
            <a:ext cx="929564" cy="400110"/>
          </a:xfrm>
          <a:prstGeom prst="rect">
            <a:avLst/>
          </a:prstGeom>
        </p:spPr>
        <p:txBody>
          <a:bodyPr wrap="square">
            <a:spAutoFit/>
          </a:bodyPr>
          <a:lstStyle/>
          <a:p>
            <a:pPr defTabSz="457200" fontAlgn="base">
              <a:spcBef>
                <a:spcPct val="0"/>
              </a:spcBef>
              <a:spcAft>
                <a:spcPct val="0"/>
              </a:spcAft>
            </a:pPr>
            <a:r>
              <a:rPr lang="en-US" sz="2000" dirty="0">
                <a:solidFill>
                  <a:srgbClr val="5A5A5A"/>
                </a:solidFill>
                <a:latin typeface="Arial" charset="0"/>
                <a:ea typeface="ＭＳ Ｐゴシック" charset="0"/>
              </a:rPr>
              <a:t>Bid</a:t>
            </a:r>
          </a:p>
        </p:txBody>
      </p:sp>
      <p:sp>
        <p:nvSpPr>
          <p:cNvPr id="14" name="Rectangle 13">
            <a:extLst>
              <a:ext uri="{FF2B5EF4-FFF2-40B4-BE49-F238E27FC236}">
                <a16:creationId xmlns:a16="http://schemas.microsoft.com/office/drawing/2014/main" id="{389557C4-8ED3-4147-81A1-80F57218CCD8}"/>
              </a:ext>
            </a:extLst>
          </p:cNvPr>
          <p:cNvSpPr/>
          <p:nvPr/>
        </p:nvSpPr>
        <p:spPr>
          <a:xfrm rot="16200000">
            <a:off x="403953" y="4472416"/>
            <a:ext cx="682994" cy="400110"/>
          </a:xfrm>
          <a:prstGeom prst="rect">
            <a:avLst/>
          </a:prstGeom>
        </p:spPr>
        <p:txBody>
          <a:bodyPr wrap="square">
            <a:spAutoFit/>
          </a:bodyPr>
          <a:lstStyle/>
          <a:p>
            <a:pPr defTabSz="457200" fontAlgn="base">
              <a:spcBef>
                <a:spcPct val="0"/>
              </a:spcBef>
              <a:spcAft>
                <a:spcPct val="0"/>
              </a:spcAft>
            </a:pPr>
            <a:r>
              <a:rPr lang="en-US" sz="2000" dirty="0">
                <a:solidFill>
                  <a:srgbClr val="5A5A5A"/>
                </a:solidFill>
                <a:latin typeface="Arial" charset="0"/>
                <a:ea typeface="ＭＳ Ｐゴシック" charset="0"/>
              </a:rPr>
              <a:t>Bid</a:t>
            </a:r>
          </a:p>
        </p:txBody>
      </p:sp>
      <p:grpSp>
        <p:nvGrpSpPr>
          <p:cNvPr id="15" name="Diagram group">
            <a:extLst>
              <a:ext uri="{FF2B5EF4-FFF2-40B4-BE49-F238E27FC236}">
                <a16:creationId xmlns:a16="http://schemas.microsoft.com/office/drawing/2014/main" id="{3D0D6632-3086-49A5-9C42-1D9A3B37E135}"/>
              </a:ext>
            </a:extLst>
          </p:cNvPr>
          <p:cNvGrpSpPr/>
          <p:nvPr/>
        </p:nvGrpSpPr>
        <p:grpSpPr>
          <a:xfrm rot="16200000">
            <a:off x="2290974" y="4441738"/>
            <a:ext cx="464343" cy="680114"/>
            <a:chOff x="3882628" y="2158269"/>
            <a:chExt cx="464343" cy="297180"/>
          </a:xfrm>
          <a:solidFill>
            <a:srgbClr val="FFD457">
              <a:lumMod val="75000"/>
            </a:srgbClr>
          </a:solidFill>
          <a:scene3d>
            <a:camera prst="perspectiveLeft" zoom="91000"/>
            <a:lightRig rig="threePt" dir="t">
              <a:rot lat="0" lon="0" rev="20640000"/>
            </a:lightRig>
          </a:scene3d>
        </p:grpSpPr>
        <p:sp>
          <p:nvSpPr>
            <p:cNvPr id="16" name="Down Arrow 10">
              <a:extLst>
                <a:ext uri="{FF2B5EF4-FFF2-40B4-BE49-F238E27FC236}">
                  <a16:creationId xmlns:a16="http://schemas.microsoft.com/office/drawing/2014/main" id="{15B4142F-3C10-425D-9BC0-EC43F5FA7DB3}"/>
                </a:ext>
              </a:extLst>
            </p:cNvPr>
            <p:cNvSpPr/>
            <p:nvPr/>
          </p:nvSpPr>
          <p:spPr>
            <a:xfrm>
              <a:off x="3882628" y="2158269"/>
              <a:ext cx="464343" cy="297180"/>
            </a:xfrm>
            <a:prstGeom prst="downArrow">
              <a:avLst/>
            </a:prstGeom>
            <a:grpFill/>
            <a:ln>
              <a:noFill/>
            </a:ln>
            <a:effectLst/>
            <a:sp3d z="57200" extrusionH="600" contourW="3000" prstMaterial="plastic">
              <a:bevelT w="80600" h="18600" prst="relaxedInset"/>
              <a:bevelB w="80600" h="8600" prst="relaxedInset"/>
            </a:sp3d>
          </p:spPr>
        </p:sp>
      </p:grpSp>
      <p:grpSp>
        <p:nvGrpSpPr>
          <p:cNvPr id="17" name="Diagram group">
            <a:extLst>
              <a:ext uri="{FF2B5EF4-FFF2-40B4-BE49-F238E27FC236}">
                <a16:creationId xmlns:a16="http://schemas.microsoft.com/office/drawing/2014/main" id="{5CB3D429-F6D4-4848-98AC-8A3D606D2550}"/>
              </a:ext>
            </a:extLst>
          </p:cNvPr>
          <p:cNvGrpSpPr/>
          <p:nvPr/>
        </p:nvGrpSpPr>
        <p:grpSpPr>
          <a:xfrm rot="5400000">
            <a:off x="1019973" y="4441739"/>
            <a:ext cx="464343" cy="680114"/>
            <a:chOff x="3882628" y="2158269"/>
            <a:chExt cx="464343" cy="297180"/>
          </a:xfrm>
          <a:solidFill>
            <a:srgbClr val="FFD457">
              <a:lumMod val="75000"/>
            </a:srgbClr>
          </a:solidFill>
          <a:scene3d>
            <a:camera prst="perspectiveLeft" zoom="91000"/>
            <a:lightRig rig="threePt" dir="t">
              <a:rot lat="0" lon="0" rev="20640000"/>
            </a:lightRig>
          </a:scene3d>
        </p:grpSpPr>
        <p:sp>
          <p:nvSpPr>
            <p:cNvPr id="18" name="Down Arrow 12">
              <a:extLst>
                <a:ext uri="{FF2B5EF4-FFF2-40B4-BE49-F238E27FC236}">
                  <a16:creationId xmlns:a16="http://schemas.microsoft.com/office/drawing/2014/main" id="{01B5A3B7-150B-4701-BC06-2F3F31B0A6F3}"/>
                </a:ext>
              </a:extLst>
            </p:cNvPr>
            <p:cNvSpPr/>
            <p:nvPr/>
          </p:nvSpPr>
          <p:spPr>
            <a:xfrm>
              <a:off x="3882628" y="2158269"/>
              <a:ext cx="464343" cy="297180"/>
            </a:xfrm>
            <a:prstGeom prst="downArrow">
              <a:avLst/>
            </a:prstGeom>
            <a:grpFill/>
            <a:ln>
              <a:noFill/>
            </a:ln>
            <a:effectLst/>
            <a:sp3d z="57200" extrusionH="600" contourW="3000" prstMaterial="plastic">
              <a:bevelT w="80600" h="18600" prst="relaxedInset"/>
              <a:bevelB w="80600" h="8600" prst="relaxedInset"/>
            </a:sp3d>
          </p:spPr>
        </p:sp>
      </p:grpSp>
      <p:sp>
        <p:nvSpPr>
          <p:cNvPr id="19" name="Rectangle 18">
            <a:extLst>
              <a:ext uri="{FF2B5EF4-FFF2-40B4-BE49-F238E27FC236}">
                <a16:creationId xmlns:a16="http://schemas.microsoft.com/office/drawing/2014/main" id="{3A65BEC4-83C2-4FF4-8EEB-1FF715B471BB}"/>
              </a:ext>
            </a:extLst>
          </p:cNvPr>
          <p:cNvSpPr/>
          <p:nvPr/>
        </p:nvSpPr>
        <p:spPr>
          <a:xfrm>
            <a:off x="1446342" y="5103056"/>
            <a:ext cx="929564" cy="369332"/>
          </a:xfrm>
          <a:prstGeom prst="rect">
            <a:avLst/>
          </a:prstGeom>
        </p:spPr>
        <p:txBody>
          <a:bodyPr wrap="square">
            <a:spAutoFit/>
          </a:bodyPr>
          <a:lstStyle/>
          <a:p>
            <a:pPr defTabSz="457200" fontAlgn="base">
              <a:spcBef>
                <a:spcPct val="0"/>
              </a:spcBef>
              <a:spcAft>
                <a:spcPct val="0"/>
              </a:spcAft>
            </a:pPr>
            <a:r>
              <a:rPr lang="en-US" dirty="0">
                <a:solidFill>
                  <a:srgbClr val="5A5A5A"/>
                </a:solidFill>
                <a:latin typeface="Arial" charset="0"/>
                <a:ea typeface="ＭＳ Ｐゴシック" charset="0"/>
              </a:rPr>
              <a:t>No Bid</a:t>
            </a:r>
          </a:p>
        </p:txBody>
      </p:sp>
    </p:spTree>
    <p:extLst>
      <p:ext uri="{BB962C8B-B14F-4D97-AF65-F5344CB8AC3E}">
        <p14:creationId xmlns:p14="http://schemas.microsoft.com/office/powerpoint/2010/main" val="143039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a:xfrm>
            <a:off x="838200" y="-10210"/>
            <a:ext cx="10515600" cy="1325563"/>
          </a:xfrm>
        </p:spPr>
        <p:txBody>
          <a:bodyPr>
            <a:normAutofit/>
          </a:bodyPr>
          <a:lstStyle/>
          <a:p>
            <a:r>
              <a:rPr lang="en-US" b="1" dirty="0"/>
              <a:t>Stages of a Pipeline (continued)</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a:xfrm>
            <a:off x="838200" y="1099340"/>
            <a:ext cx="5881383" cy="4351338"/>
          </a:xfrm>
        </p:spPr>
        <p:txBody>
          <a:bodyPr>
            <a:normAutofit/>
          </a:bodyPr>
          <a:lstStyle/>
          <a:p>
            <a:pPr marL="126206" indent="-126206">
              <a:buClr>
                <a:srgbClr val="B75838"/>
              </a:buClr>
              <a:buFont typeface="Wingdings" panose="05000000000000000000" pitchFamily="2" charset="2"/>
              <a:buChar char="§"/>
            </a:pPr>
            <a:r>
              <a:rPr lang="en-US" sz="2200" b="1" dirty="0">
                <a:latin typeface="Calibri" panose="020F0502020204030204" pitchFamily="34" charset="0"/>
                <a:cs typeface="Arial" panose="020B0604020202020204" pitchFamily="34" charset="0"/>
              </a:rPr>
              <a:t>Pursuit</a:t>
            </a:r>
          </a:p>
          <a:p>
            <a:pPr marL="259556" lvl="1" indent="-133350">
              <a:buClr>
                <a:srgbClr val="8093A3"/>
              </a:buClr>
            </a:pPr>
            <a:r>
              <a:rPr lang="en-US" sz="2200" dirty="0">
                <a:latin typeface="Calibri" panose="020F0502020204030204" pitchFamily="34" charset="0"/>
                <a:cs typeface="Arial" panose="020B0604020202020204" pitchFamily="34" charset="0"/>
              </a:rPr>
              <a:t>Have you made bid/no bid decisions?</a:t>
            </a:r>
          </a:p>
          <a:p>
            <a:pPr marL="259556" lvl="1" indent="-133350">
              <a:buClr>
                <a:srgbClr val="8093A3"/>
              </a:buClr>
            </a:pPr>
            <a:r>
              <a:rPr lang="en-US" sz="2200" dirty="0">
                <a:latin typeface="Calibri" panose="020F0502020204030204" pitchFamily="34" charset="0"/>
                <a:cs typeface="Arial" panose="020B0604020202020204" pitchFamily="34" charset="0"/>
              </a:rPr>
              <a:t>Do you have the resources to develop a compliant and compelling proposal? </a:t>
            </a:r>
          </a:p>
          <a:p>
            <a:pPr marL="259556" lvl="1" indent="-133350">
              <a:buClr>
                <a:srgbClr val="8093A3"/>
              </a:buClr>
            </a:pPr>
            <a:r>
              <a:rPr lang="en-US" sz="2200" dirty="0">
                <a:latin typeface="Calibri" panose="020F0502020204030204" pitchFamily="34" charset="0"/>
                <a:cs typeface="Arial" panose="020B0604020202020204" pitchFamily="34" charset="0"/>
              </a:rPr>
              <a:t>Are there too many bids?</a:t>
            </a:r>
          </a:p>
          <a:p>
            <a:pPr marL="259556" lvl="1" indent="-133350">
              <a:buClr>
                <a:srgbClr val="8093A3"/>
              </a:buClr>
            </a:pPr>
            <a:r>
              <a:rPr lang="en-US" sz="2200" dirty="0">
                <a:latin typeface="Calibri" panose="020F0502020204030204" pitchFamily="34" charset="0"/>
                <a:cs typeface="Arial" panose="020B0604020202020204" pitchFamily="34" charset="0"/>
              </a:rPr>
              <a:t>How may bids are outstanding?</a:t>
            </a:r>
          </a:p>
          <a:p>
            <a:pPr marL="259556" lvl="1" indent="-133350">
              <a:buClr>
                <a:srgbClr val="8093A3"/>
              </a:buClr>
            </a:pPr>
            <a:r>
              <a:rPr lang="en-US" sz="2200" dirty="0">
                <a:latin typeface="Calibri" panose="020F0502020204030204" pitchFamily="34" charset="0"/>
                <a:cs typeface="Arial" panose="020B0604020202020204" pitchFamily="34" charset="0"/>
              </a:rPr>
              <a:t>Are you able to bid and make a reasonable profit and provide an adequate return on investment?</a:t>
            </a:r>
          </a:p>
          <a:p>
            <a:pPr marL="126206" indent="-126206">
              <a:buClr>
                <a:srgbClr val="B75838"/>
              </a:buClr>
              <a:buFont typeface="Wingdings" panose="05000000000000000000" pitchFamily="2" charset="2"/>
              <a:buChar char="§"/>
            </a:pPr>
            <a:r>
              <a:rPr lang="en-US" sz="2200" b="1" dirty="0">
                <a:latin typeface="Calibri" panose="020F0502020204030204" pitchFamily="34" charset="0"/>
                <a:cs typeface="Arial" panose="020B0604020202020204" pitchFamily="34" charset="0"/>
              </a:rPr>
              <a:t>Award</a:t>
            </a:r>
            <a:r>
              <a:rPr lang="en-US" sz="2200" dirty="0">
                <a:latin typeface="Calibri" panose="020F0502020204030204" pitchFamily="34" charset="0"/>
                <a:cs typeface="Arial" panose="020B0604020202020204" pitchFamily="34" charset="0"/>
              </a:rPr>
              <a:t> </a:t>
            </a:r>
          </a:p>
          <a:p>
            <a:pPr marL="259556" lvl="1" indent="-133350">
              <a:buClr>
                <a:srgbClr val="8093A3"/>
              </a:buClr>
            </a:pPr>
            <a:r>
              <a:rPr lang="en-US" sz="2200" dirty="0">
                <a:latin typeface="Calibri" panose="020F0502020204030204" pitchFamily="34" charset="0"/>
                <a:cs typeface="Arial" panose="020B0604020202020204" pitchFamily="34" charset="0"/>
              </a:rPr>
              <a:t>Allows BD professionals to better qualify and nurture new opportunities</a:t>
            </a:r>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dirty="0"/>
              <a:t>                                       9</a:t>
            </a:r>
            <a:r>
              <a:rPr lang="en-US" sz="2400" baseline="30000" dirty="0"/>
              <a:t>th</a:t>
            </a:r>
            <a:r>
              <a:rPr lang="en-US" sz="2400" dirty="0"/>
              <a:t> Annual Veteran Entrepreneur Training Symposium</a:t>
            </a:r>
            <a:endParaRPr lang="en-US" sz="2400"/>
          </a:p>
          <a:p>
            <a:pPr>
              <a:spcAft>
                <a:spcPts val="600"/>
              </a:spcAft>
            </a:pPr>
            <a:r>
              <a:rPr lang="en-US" sz="2000" dirty="0"/>
              <a:t>                                              </a:t>
            </a:r>
            <a:r>
              <a:rPr lang="en-US" sz="2400" dirty="0"/>
              <a:t>May 29 – 31,  2019 | San Antonio, Texas</a:t>
            </a:r>
            <a:endParaRPr lang="en-US" sz="200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pic>
        <p:nvPicPr>
          <p:cNvPr id="7" name="Picture 6">
            <a:extLst>
              <a:ext uri="{FF2B5EF4-FFF2-40B4-BE49-F238E27FC236}">
                <a16:creationId xmlns:a16="http://schemas.microsoft.com/office/drawing/2014/main" id="{1F79C972-AAA3-4117-AD42-B829894BFBB4}"/>
              </a:ext>
            </a:extLst>
          </p:cNvPr>
          <p:cNvPicPr>
            <a:picLocks noChangeAspect="1"/>
          </p:cNvPicPr>
          <p:nvPr/>
        </p:nvPicPr>
        <p:blipFill>
          <a:blip r:embed="rId4"/>
          <a:stretch>
            <a:fillRect/>
          </a:stretch>
        </p:blipFill>
        <p:spPr>
          <a:xfrm>
            <a:off x="7559040" y="2126827"/>
            <a:ext cx="4632960" cy="3901440"/>
          </a:xfrm>
          <a:prstGeom prst="rect">
            <a:avLst/>
          </a:prstGeom>
        </p:spPr>
      </p:pic>
    </p:spTree>
    <p:extLst>
      <p:ext uri="{BB962C8B-B14F-4D97-AF65-F5344CB8AC3E}">
        <p14:creationId xmlns:p14="http://schemas.microsoft.com/office/powerpoint/2010/main" val="111211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1892300" y="277320"/>
            <a:ext cx="8407400" cy="695138"/>
          </a:xfrm>
        </p:spPr>
        <p:txBody>
          <a:bodyPr/>
          <a:lstStyle/>
          <a:p>
            <a:r>
              <a:rPr lang="en-US" b="1" dirty="0"/>
              <a:t>Shipley Defined Color Review Teams </a:t>
            </a:r>
          </a:p>
        </p:txBody>
      </p:sp>
      <p:graphicFrame>
        <p:nvGraphicFramePr>
          <p:cNvPr id="4" name="Table 3">
            <a:extLst>
              <a:ext uri="{FF2B5EF4-FFF2-40B4-BE49-F238E27FC236}">
                <a16:creationId xmlns:a16="http://schemas.microsoft.com/office/drawing/2014/main" id="{9855D252-5BB4-4838-A3DB-D6B15E598562}"/>
              </a:ext>
            </a:extLst>
          </p:cNvPr>
          <p:cNvGraphicFramePr>
            <a:graphicFrameLocks noGrp="1"/>
          </p:cNvGraphicFramePr>
          <p:nvPr>
            <p:extLst>
              <p:ext uri="{D42A27DB-BD31-4B8C-83A1-F6EECF244321}">
                <p14:modId xmlns:p14="http://schemas.microsoft.com/office/powerpoint/2010/main" val="622698492"/>
              </p:ext>
            </p:extLst>
          </p:nvPr>
        </p:nvGraphicFramePr>
        <p:xfrm>
          <a:off x="838201" y="1145908"/>
          <a:ext cx="10515599" cy="4566184"/>
        </p:xfrm>
        <a:graphic>
          <a:graphicData uri="http://schemas.openxmlformats.org/drawingml/2006/table">
            <a:tbl>
              <a:tblPr firstRow="1" bandRow="1"/>
              <a:tblGrid>
                <a:gridCol w="1908628">
                  <a:extLst>
                    <a:ext uri="{9D8B030D-6E8A-4147-A177-3AD203B41FA5}">
                      <a16:colId xmlns:a16="http://schemas.microsoft.com/office/drawing/2014/main" val="20000"/>
                    </a:ext>
                  </a:extLst>
                </a:gridCol>
                <a:gridCol w="8606971">
                  <a:extLst>
                    <a:ext uri="{9D8B030D-6E8A-4147-A177-3AD203B41FA5}">
                      <a16:colId xmlns:a16="http://schemas.microsoft.com/office/drawing/2014/main" val="20001"/>
                    </a:ext>
                  </a:extLst>
                </a:gridCol>
              </a:tblGrid>
              <a:tr h="378093">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2000"/>
                        <a:t>Team</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2000"/>
                        <a:t>Objective</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rgbClr val="7030A0"/>
                          </a:solidFill>
                          <a:effectLst/>
                        </a:rPr>
                        <a:t>Purple Team </a:t>
                      </a:r>
                      <a:endParaRPr lang="en-US" sz="2000" b="1" cap="none" spc="0" dirty="0">
                        <a:ln/>
                        <a:solidFill>
                          <a:srgbClr val="7030A0"/>
                        </a:solidFill>
                        <a:effectLs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Approves </a:t>
                      </a:r>
                      <a:r>
                        <a:rPr lang="en-US" sz="2000" u="sng">
                          <a:solidFill>
                            <a:schemeClr val="bg2">
                              <a:lumMod val="10000"/>
                            </a:schemeClr>
                          </a:solidFill>
                        </a:rPr>
                        <a:t>opportunity analysis </a:t>
                      </a:r>
                      <a:r>
                        <a:rPr lang="en-US" sz="2000">
                          <a:solidFill>
                            <a:schemeClr val="bg2">
                              <a:lumMod val="10000"/>
                            </a:schemeClr>
                          </a:solidFill>
                        </a:rPr>
                        <a:t>report</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1"/>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rgbClr val="0070C0"/>
                          </a:solidFill>
                          <a:effectLst/>
                        </a:rPr>
                        <a:t>Blue</a:t>
                      </a:r>
                      <a:r>
                        <a:rPr lang="en-US" sz="2000" b="1" cap="none" spc="0" baseline="0">
                          <a:ln/>
                          <a:solidFill>
                            <a:srgbClr val="0070C0"/>
                          </a:solidFill>
                          <a:effectLst/>
                        </a:rPr>
                        <a:t> Team #1</a:t>
                      </a:r>
                      <a:endParaRPr lang="en-US" sz="2000" b="1" cap="none" spc="0" dirty="0">
                        <a:ln/>
                        <a:solidFill>
                          <a:srgbClr val="0070C0"/>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Reviews initial capture plan and approves </a:t>
                      </a:r>
                      <a:r>
                        <a:rPr lang="en-US" sz="2000" u="sng">
                          <a:solidFill>
                            <a:schemeClr val="bg2">
                              <a:lumMod val="10000"/>
                            </a:schemeClr>
                          </a:solidFill>
                        </a:rPr>
                        <a:t>capture strategy</a:t>
                      </a:r>
                      <a:r>
                        <a:rPr lang="en-US" sz="2000">
                          <a:solidFill>
                            <a:schemeClr val="bg2">
                              <a:lumMod val="10000"/>
                            </a:schemeClr>
                          </a:solidFill>
                        </a:rPr>
                        <a:t> </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2"/>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ysClr val="windowText" lastClr="000000"/>
                          </a:solidFill>
                          <a:effectLst/>
                        </a:rPr>
                        <a:t>Black Hat Team </a:t>
                      </a:r>
                      <a:endParaRPr lang="en-US" sz="2000" b="1" cap="none" spc="0" dirty="0">
                        <a:ln/>
                        <a:solidFill>
                          <a:sysClr val="windowText" lastClr="000000"/>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Predicts </a:t>
                      </a:r>
                      <a:r>
                        <a:rPr lang="en-US" sz="2000" u="sng">
                          <a:solidFill>
                            <a:schemeClr val="bg2">
                              <a:lumMod val="10000"/>
                            </a:schemeClr>
                          </a:solidFill>
                        </a:rPr>
                        <a:t>competitor solutions</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3"/>
                  </a:ext>
                </a:extLst>
              </a:tr>
              <a:tr h="37809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rgbClr val="0070C0"/>
                          </a:solidFill>
                          <a:effectLst/>
                        </a:rPr>
                        <a:t>Blue Team #2</a:t>
                      </a:r>
                      <a:endParaRPr lang="en-US" sz="2000" b="1" cap="none" spc="0" dirty="0">
                        <a:ln/>
                        <a:solidFill>
                          <a:srgbClr val="0070C0"/>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Approves updated </a:t>
                      </a:r>
                      <a:r>
                        <a:rPr lang="en-US" sz="2000" u="sng">
                          <a:solidFill>
                            <a:schemeClr val="bg2">
                              <a:lumMod val="10000"/>
                            </a:schemeClr>
                          </a:solidFill>
                        </a:rPr>
                        <a:t>capture plan</a:t>
                      </a:r>
                      <a:r>
                        <a:rPr lang="en-US" sz="2000">
                          <a:solidFill>
                            <a:schemeClr val="bg2">
                              <a:lumMod val="10000"/>
                            </a:schemeClr>
                          </a:solidFill>
                        </a:rPr>
                        <a:t> and solution set for use in kickoff meeting packet</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4"/>
                  </a:ext>
                </a:extLst>
              </a:tr>
              <a:tr h="641547">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rgbClr val="FF33CC"/>
                          </a:solidFill>
                          <a:effectLst/>
                        </a:rPr>
                        <a:t>Pink Team</a:t>
                      </a:r>
                      <a:endParaRPr lang="en-US" sz="2000" b="1" cap="none" spc="0" dirty="0">
                        <a:ln/>
                        <a:solidFill>
                          <a:srgbClr val="FF33CC"/>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Reviews </a:t>
                      </a:r>
                      <a:r>
                        <a:rPr lang="en-US" sz="2000" u="sng">
                          <a:solidFill>
                            <a:schemeClr val="bg2">
                              <a:lumMod val="10000"/>
                            </a:schemeClr>
                          </a:solidFill>
                        </a:rPr>
                        <a:t>storyboards and mockups</a:t>
                      </a:r>
                      <a:r>
                        <a:rPr lang="en-US" sz="2000">
                          <a:solidFill>
                            <a:schemeClr val="bg2">
                              <a:lumMod val="10000"/>
                            </a:schemeClr>
                          </a:solidFill>
                        </a:rPr>
                        <a:t> to verify alignment with capture strategy and execution of customer issues</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5"/>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rgbClr val="FF0000"/>
                          </a:solidFill>
                          <a:effectLst/>
                        </a:rPr>
                        <a:t>Red Team</a:t>
                      </a:r>
                      <a:endParaRPr lang="en-US" sz="2000" b="1" cap="none" spc="0" dirty="0">
                        <a:ln/>
                        <a:solidFill>
                          <a:srgbClr val="FF0000"/>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dirty="0">
                          <a:solidFill>
                            <a:schemeClr val="bg2">
                              <a:lumMod val="10000"/>
                            </a:schemeClr>
                          </a:solidFill>
                        </a:rPr>
                        <a:t>Reviews </a:t>
                      </a:r>
                      <a:r>
                        <a:rPr lang="en-US" sz="2000" u="sng" dirty="0">
                          <a:solidFill>
                            <a:schemeClr val="bg2">
                              <a:lumMod val="10000"/>
                            </a:schemeClr>
                          </a:solidFill>
                        </a:rPr>
                        <a:t>final draft </a:t>
                      </a:r>
                      <a:r>
                        <a:rPr lang="en-US" sz="2000" dirty="0">
                          <a:solidFill>
                            <a:schemeClr val="bg2">
                              <a:lumMod val="10000"/>
                            </a:schemeClr>
                          </a:solidFill>
                        </a:rPr>
                        <a:t>to predict proposal scoring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6"/>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rgbClr val="00B050"/>
                          </a:solidFill>
                          <a:effectLst/>
                        </a:rPr>
                        <a:t>Green Team</a:t>
                      </a:r>
                      <a:endParaRPr lang="en-US" sz="2000" b="1" cap="none" spc="0" dirty="0">
                        <a:ln/>
                        <a:solidFill>
                          <a:srgbClr val="00B050"/>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Reviews </a:t>
                      </a:r>
                      <a:r>
                        <a:rPr lang="en-US" sz="2000" u="sng">
                          <a:solidFill>
                            <a:schemeClr val="bg2">
                              <a:lumMod val="10000"/>
                            </a:schemeClr>
                          </a:solidFill>
                        </a:rPr>
                        <a:t>cost/price solution</a:t>
                      </a:r>
                      <a:r>
                        <a:rPr lang="en-US" sz="2000">
                          <a:solidFill>
                            <a:schemeClr val="bg2">
                              <a:lumMod val="10000"/>
                            </a:schemeClr>
                          </a:solidFill>
                        </a:rPr>
                        <a:t> and alignment with strategy</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7"/>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1" cap="none" spc="0">
                          <a:ln/>
                          <a:solidFill>
                            <a:schemeClr val="accent5">
                              <a:lumMod val="75000"/>
                            </a:schemeClr>
                          </a:solidFill>
                          <a:effectLst/>
                        </a:rPr>
                        <a:t>Gold Team</a:t>
                      </a:r>
                      <a:endParaRPr lang="en-US" sz="2000" b="1" cap="none" spc="0" dirty="0">
                        <a:ln/>
                        <a:solidFill>
                          <a:schemeClr val="accent5">
                            <a:lumMod val="75000"/>
                          </a:schemeClr>
                        </a:solidFill>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a:solidFill>
                            <a:schemeClr val="bg2">
                              <a:lumMod val="10000"/>
                            </a:schemeClr>
                          </a:solidFill>
                        </a:rPr>
                        <a:t>Approves </a:t>
                      </a:r>
                      <a:r>
                        <a:rPr lang="en-US" sz="2000" u="sng">
                          <a:solidFill>
                            <a:schemeClr val="bg2">
                              <a:lumMod val="10000"/>
                            </a:schemeClr>
                          </a:solidFill>
                        </a:rPr>
                        <a:t>final proposal and price</a:t>
                      </a:r>
                      <a:endParaRPr lang="en-US" sz="2000"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8"/>
                  </a:ext>
                </a:extLst>
              </a:tr>
              <a:tr h="43895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b="0" cap="none" spc="0">
                          <a:ln w="0"/>
                          <a:solidFill>
                            <a:schemeClr val="tx1"/>
                          </a:solidFill>
                          <a:effectLst>
                            <a:outerShdw blurRad="38100" dist="19050" dir="2700000" algn="tl" rotWithShape="0">
                              <a:schemeClr val="dk1">
                                <a:alpha val="40000"/>
                              </a:schemeClr>
                            </a:outerShdw>
                          </a:effectLst>
                        </a:rPr>
                        <a:t>White Team</a:t>
                      </a:r>
                      <a:endParaRPr lang="en-US" sz="2000" b="0" cap="none" spc="0" dirty="0">
                        <a:ln w="0"/>
                        <a:solidFill>
                          <a:schemeClr val="tx1"/>
                        </a:solidFill>
                        <a:effectLst>
                          <a:outerShdw blurRad="38100" dist="19050" dir="2700000" algn="tl" rotWithShape="0">
                            <a:schemeClr val="dk1">
                              <a:alpha val="40000"/>
                            </a:schemeClr>
                          </a:outerShdw>
                        </a:effectLs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2000" dirty="0">
                          <a:solidFill>
                            <a:schemeClr val="bg2">
                              <a:lumMod val="10000"/>
                            </a:schemeClr>
                          </a:solidFill>
                        </a:rPr>
                        <a:t>Compile “</a:t>
                      </a:r>
                      <a:r>
                        <a:rPr lang="en-US" sz="2000" u="sng" dirty="0">
                          <a:solidFill>
                            <a:schemeClr val="bg2">
                              <a:lumMod val="10000"/>
                            </a:schemeClr>
                          </a:solidFill>
                        </a:rPr>
                        <a:t>lessons learned</a:t>
                      </a:r>
                      <a:r>
                        <a:rPr lang="en-US" sz="2000" dirty="0">
                          <a:solidFill>
                            <a:schemeClr val="bg2">
                              <a:lumMod val="10000"/>
                            </a:schemeClr>
                          </a:solidFill>
                        </a:rPr>
                        <a:t>” to improve future competitiveness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2770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S19 Speaker Presentation Template" id="{A4784A72-5DE6-2F4D-BDB6-349A396C92AE}" vid="{8958504C-570E-4641-B859-577FCC9EE0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1277</Words>
  <Application>Microsoft Office PowerPoint</Application>
  <PresentationFormat>Widescreen</PresentationFormat>
  <Paragraphs>174</Paragraphs>
  <Slides>21</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Helvetica</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Stages of a Pipeline (continued)</vt:lpstr>
      <vt:lpstr>Shipley Defined Color Review Teams </vt:lpstr>
      <vt:lpstr>Right People, Processes, and Tools</vt:lpstr>
      <vt:lpstr>Shipley Timeline Capture and Proposal Activities</vt:lpstr>
      <vt:lpstr>Purpose of Different Review Stages</vt:lpstr>
      <vt:lpstr>Purpose of Different Review Stages (continued)</vt:lpstr>
      <vt:lpstr>Same Process for Any Color Review </vt:lpstr>
      <vt:lpstr>Gate Review 1: Interest Decision </vt:lpstr>
      <vt:lpstr>Gate Review 2: Pursuit Decision</vt:lpstr>
      <vt:lpstr>Gate Review 3: Preliminary Bid/No Bid Decision </vt:lpstr>
      <vt:lpstr>Gate Review 3: Preliminary Bid/No Bid Decision </vt:lpstr>
      <vt:lpstr>Gate Review 4: Bid Decision Validation </vt:lpstr>
      <vt:lpstr>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 Wilson</dc:creator>
  <cp:lastModifiedBy>Tan Wilson</cp:lastModifiedBy>
  <cp:revision>1</cp:revision>
  <dcterms:created xsi:type="dcterms:W3CDTF">2019-05-20T04:58:40Z</dcterms:created>
  <dcterms:modified xsi:type="dcterms:W3CDTF">2019-05-22T04:31:25Z</dcterms:modified>
</cp:coreProperties>
</file>