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3" r:id="rId1"/>
    <p:sldMasterId id="2147483675" r:id="rId2"/>
    <p:sldMasterId id="2147483727" r:id="rId3"/>
    <p:sldMasterId id="2147483737" r:id="rId4"/>
  </p:sldMasterIdLst>
  <p:notesMasterIdLst>
    <p:notesMasterId r:id="rId7"/>
  </p:notesMasterIdLst>
  <p:handoutMasterIdLst>
    <p:handoutMasterId r:id="rId8"/>
  </p:handoutMasterIdLst>
  <p:sldIdLst>
    <p:sldId id="787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3646"/>
    <a:srgbClr val="D7E35A"/>
    <a:srgbClr val="D3461E"/>
    <a:srgbClr val="FFC000"/>
    <a:srgbClr val="0F5156"/>
    <a:srgbClr val="97D6EC"/>
    <a:srgbClr val="D03238"/>
    <a:srgbClr val="00A6B7"/>
    <a:srgbClr val="F7A81B"/>
    <a:srgbClr val="0F5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65"/>
  </p:normalViewPr>
  <p:slideViewPr>
    <p:cSldViewPr snapToGrid="0" snapToObjects="1">
      <p:cViewPr varScale="1">
        <p:scale>
          <a:sx n="65" d="100"/>
          <a:sy n="65" d="100"/>
        </p:scale>
        <p:origin x="12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24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27CA6-12BA-4E25-8D0C-D0BF47BEA956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36C39-415E-47A8-98C8-62E2BB296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55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80A5-7BB0-734F-8C27-B1DC0FB7F823}" type="datetimeFigureOut">
              <a:rPr lang="en-US" smtClean="0"/>
              <a:t>6/4/2018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511DD-DAB9-1647-97C7-AACDE6029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D511DD-DAB9-1647-97C7-AACDE6029B44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00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Extern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839774"/>
            <a:ext cx="9144000" cy="558791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82232" y="839772"/>
            <a:ext cx="2907016" cy="558792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100" y="1201563"/>
            <a:ext cx="542030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000" spc="3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100" y="4015752"/>
            <a:ext cx="5420300" cy="628248"/>
          </a:xfrm>
        </p:spPr>
        <p:txBody>
          <a:bodyPr>
            <a:normAutofit/>
          </a:bodyPr>
          <a:lstStyle>
            <a:lvl1pPr marL="0" indent="0" algn="l">
              <a:buNone/>
              <a:defRPr sz="1400" b="0" i="1" cap="none" spc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594100" y="5928911"/>
            <a:ext cx="3757613" cy="346075"/>
          </a:xfrm>
        </p:spPr>
        <p:txBody>
          <a:bodyPr>
            <a:normAutofit/>
          </a:bodyPr>
          <a:lstStyle>
            <a:lvl1pPr marL="0" indent="0">
              <a:buNone/>
              <a:defRPr sz="1200" b="0" cap="all" spc="10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659" y="304600"/>
            <a:ext cx="2296668" cy="254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19" y="6601819"/>
            <a:ext cx="3581400" cy="9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7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662608" y="1554480"/>
            <a:ext cx="7852741" cy="46269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9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Optional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62608" y="110273"/>
            <a:ext cx="7882905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900" b="1" cap="all" spc="100" dirty="0">
                <a:solidFill>
                  <a:schemeClr val="accent5"/>
                </a:solidFill>
              </a:rPr>
              <a:t>optional Breadcrumb1</a:t>
            </a:r>
            <a:r>
              <a:rPr lang="en-US" sz="900" cap="all" spc="100" dirty="0">
                <a:solidFill>
                  <a:schemeClr val="accent5"/>
                </a:solidFill>
              </a:rPr>
              <a:t> </a:t>
            </a:r>
            <a:r>
              <a:rPr lang="en-US" sz="900" cap="all" spc="100" dirty="0"/>
              <a:t>| Breadcrumb2 | Breadcrumb3 | Breadcrumb4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662608" y="1554480"/>
            <a:ext cx="7852741" cy="46269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4854222" y="1550020"/>
            <a:ext cx="3661128" cy="462694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62608" y="1550020"/>
            <a:ext cx="3597158" cy="4626943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28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1988" y="1554480"/>
            <a:ext cx="2293937" cy="4637087"/>
          </a:xfrm>
        </p:spPr>
        <p:txBody>
          <a:bodyPr/>
          <a:lstStyle>
            <a:lvl1pPr marL="0" indent="0">
              <a:buNone/>
              <a:defRPr sz="1400" b="0" i="1" cap="none" spc="0" baseline="0">
                <a:solidFill>
                  <a:schemeClr val="accent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b="0" i="1" cap="none" spc="0" dirty="0">
                <a:latin typeface="Georgia" charset="0"/>
                <a:ea typeface="Georgia" charset="0"/>
                <a:cs typeface="Georgia" charset="0"/>
              </a:rPr>
              <a:t>Call out goes here. This is a pull quote or description for a chart or graphic.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3236913" y="1554480"/>
            <a:ext cx="5308600" cy="4637087"/>
          </a:xfrm>
        </p:spPr>
        <p:txBody>
          <a:bodyPr/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44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62608" y="5876734"/>
            <a:ext cx="7852742" cy="414338"/>
          </a:xfrm>
        </p:spPr>
        <p:txBody>
          <a:bodyPr anchor="b">
            <a:noAutofit/>
          </a:bodyPr>
          <a:lstStyle>
            <a:lvl1pPr marL="0" indent="0">
              <a:buNone/>
              <a:defRPr sz="1100" b="0" i="1" cap="none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2608" y="1550020"/>
            <a:ext cx="7852742" cy="90021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b="1" cap="all" spc="100" baseline="0">
                <a:solidFill>
                  <a:schemeClr val="accent2"/>
                </a:solidFill>
              </a:defRPr>
            </a:lvl1pPr>
            <a:lvl2pPr marL="7938" indent="0">
              <a:spcBef>
                <a:spcPts val="600"/>
              </a:spcBef>
              <a:spcAft>
                <a:spcPts val="600"/>
              </a:spcAft>
              <a:buNone/>
              <a:tabLst/>
              <a:defRPr sz="1400" i="1">
                <a:latin typeface="Georgia" charset="0"/>
                <a:ea typeface="Georgia" charset="0"/>
                <a:cs typeface="Georgia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58149" y="6400800"/>
            <a:ext cx="457200" cy="457200"/>
          </a:xfrm>
        </p:spPr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606" y="6400450"/>
            <a:ext cx="3565149" cy="457549"/>
          </a:xfrm>
        </p:spPr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65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661988" y="2781557"/>
            <a:ext cx="3721408" cy="277356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793941" y="2780284"/>
            <a:ext cx="3721408" cy="277356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62608" y="5876734"/>
            <a:ext cx="7852742" cy="414338"/>
          </a:xfrm>
        </p:spPr>
        <p:txBody>
          <a:bodyPr anchor="b"/>
          <a:lstStyle>
            <a:lvl1pPr marL="0" indent="0">
              <a:buNone/>
              <a:defRPr lang="en-US" sz="1100" b="0" i="1" kern="1200" cap="none" spc="0" baseline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1988" y="1557117"/>
            <a:ext cx="7853362" cy="109515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cap="none" spc="0" baseline="0">
                <a:solidFill>
                  <a:schemeClr val="tx1"/>
                </a:solidFill>
                <a:latin typeface="+mn-lt"/>
              </a:defRPr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big intro text goes here to explain the chart. Level 1 big intro text goes here to explain the chart. Level 1 big intro text goes here to explain the chart. Level 1 big intro text goes here to explain the chart.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58149" y="6400800"/>
            <a:ext cx="457200" cy="457200"/>
          </a:xfrm>
        </p:spPr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606" y="6400450"/>
            <a:ext cx="3565149" cy="457549"/>
          </a:xfrm>
        </p:spPr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26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/Wide Chart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661988" y="1554480"/>
            <a:ext cx="7853362" cy="90282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cap="none" spc="0" baseline="0">
                <a:solidFill>
                  <a:schemeClr val="tx1"/>
                </a:solidFill>
                <a:latin typeface="+mn-lt"/>
              </a:defRPr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caption text goes here to explain the chart. Level 1 big intro text goes here to explain the chart. Level 1 big intro text goes here to explain the chart. Level 1 big intro text goes here to explain the chart.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661988" y="2626424"/>
            <a:ext cx="7853362" cy="3571795"/>
          </a:xfrm>
        </p:spPr>
        <p:txBody>
          <a:bodyPr/>
          <a:lstStyle/>
          <a:p>
            <a:r>
              <a:rPr lang="en-US" dirty="0"/>
              <a:t>Click to </a:t>
            </a:r>
            <a:r>
              <a:rPr lang="en-US"/>
              <a:t>add chart/picture/graphic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58149" y="6400800"/>
            <a:ext cx="457200" cy="457200"/>
          </a:xfrm>
        </p:spPr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606" y="6400450"/>
            <a:ext cx="3565149" cy="457549"/>
          </a:xfrm>
        </p:spPr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17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342006" y="1554480"/>
            <a:ext cx="4173343" cy="4397375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342006" y="5876734"/>
            <a:ext cx="4173344" cy="414338"/>
          </a:xfrm>
        </p:spPr>
        <p:txBody>
          <a:bodyPr anchor="b"/>
          <a:lstStyle>
            <a:lvl1pPr marL="0" indent="0">
              <a:buNone/>
              <a:defRPr lang="en-US" sz="1100" b="0" i="1" kern="1200" cap="none" spc="0" baseline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61988" y="1554480"/>
            <a:ext cx="3452812" cy="46275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caption text goes here to explain the chart. Level 1 big intro text goes here to explain the chart. Level 1 big intro text goes here to explain the chart. Level 1 big intro text goes here to explain the chart.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2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62608" y="1554480"/>
            <a:ext cx="7852741" cy="803275"/>
          </a:xfrm>
        </p:spPr>
        <p:txBody>
          <a:bodyPr/>
          <a:lstStyle>
            <a:lvl1pPr marL="0" indent="0">
              <a:buNone/>
              <a:defRPr b="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For more information about XXX, contact…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62608" y="2487427"/>
            <a:ext cx="1737360" cy="17373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2608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200" b="1" cap="none" baseline="0">
                <a:solidFill>
                  <a:schemeClr val="accent1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30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2687170" y="2487427"/>
            <a:ext cx="1737360" cy="17373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2687170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200" b="1" cap="none" baseline="0">
                <a:solidFill>
                  <a:schemeClr val="accent1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32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4711732" y="2487427"/>
            <a:ext cx="1737360" cy="17373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711732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200" b="1" cap="none" baseline="0">
                <a:solidFill>
                  <a:schemeClr val="accent1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34" name="Picture Placeholder 18"/>
          <p:cNvSpPr>
            <a:spLocks noGrp="1"/>
          </p:cNvSpPr>
          <p:nvPr>
            <p:ph type="pic" sz="quarter" idx="19"/>
          </p:nvPr>
        </p:nvSpPr>
        <p:spPr>
          <a:xfrm>
            <a:off x="6736294" y="2487427"/>
            <a:ext cx="1737360" cy="17373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736294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200" b="1" cap="none" baseline="0">
                <a:solidFill>
                  <a:schemeClr val="accent1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62608" y="6055153"/>
            <a:ext cx="7852741" cy="345297"/>
          </a:xfrm>
        </p:spPr>
        <p:txBody>
          <a:bodyPr>
            <a:noAutofit/>
          </a:bodyPr>
          <a:lstStyle>
            <a:lvl1pPr marL="0" indent="0">
              <a:buNone/>
              <a:defRPr sz="1400" b="1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BOOZALLEN.COM/CAPABILITY</a:t>
            </a:r>
          </a:p>
        </p:txBody>
      </p:sp>
      <p:sp>
        <p:nvSpPr>
          <p:cNvPr id="2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58149" y="6400800"/>
            <a:ext cx="457200" cy="457200"/>
          </a:xfrm>
        </p:spPr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606" y="6400450"/>
            <a:ext cx="3565148" cy="457549"/>
          </a:xfrm>
        </p:spPr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662609" y="6400451"/>
            <a:ext cx="785274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528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6883" y="0"/>
            <a:ext cx="8847117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08" y="993811"/>
            <a:ext cx="7852741" cy="9813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61988" y="2108200"/>
            <a:ext cx="7853362" cy="4097338"/>
          </a:xfrm>
        </p:spPr>
        <p:txBody>
          <a:bodyPr>
            <a:noAutofit/>
          </a:bodyPr>
          <a:lstStyle>
            <a:lvl1pPr marL="0" indent="0">
              <a:spcBef>
                <a:spcPts val="1200"/>
              </a:spcBef>
              <a:buNone/>
              <a:defRPr sz="1800" b="0" cap="none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58149" y="6400800"/>
            <a:ext cx="457200" cy="457200"/>
          </a:xfrm>
        </p:spPr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2606" y="6400450"/>
            <a:ext cx="3565148" cy="457549"/>
          </a:xfrm>
        </p:spPr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62609" y="6400451"/>
            <a:ext cx="785274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Inter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839774"/>
            <a:ext cx="9144000" cy="558791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82232" y="839772"/>
            <a:ext cx="2907016" cy="558792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100" y="1201563"/>
            <a:ext cx="542030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000" spc="3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100" y="4015752"/>
            <a:ext cx="5420300" cy="628248"/>
          </a:xfrm>
        </p:spPr>
        <p:txBody>
          <a:bodyPr>
            <a:normAutofit/>
          </a:bodyPr>
          <a:lstStyle>
            <a:lvl1pPr marL="0" indent="0" algn="l">
              <a:buNone/>
              <a:defRPr sz="1400" b="0" i="1" cap="none" spc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594100" y="5928911"/>
            <a:ext cx="3757613" cy="346075"/>
          </a:xfrm>
        </p:spPr>
        <p:txBody>
          <a:bodyPr>
            <a:normAutofit/>
          </a:bodyPr>
          <a:lstStyle>
            <a:lvl1pPr marL="0" indent="0">
              <a:buNone/>
              <a:defRPr sz="1200" b="0" cap="all" spc="10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84308" y="837560"/>
            <a:ext cx="2919933" cy="20774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cap="all" spc="100" dirty="0">
                <a:solidFill>
                  <a:schemeClr val="bg1"/>
                </a:solidFill>
              </a:rPr>
              <a:t>Booz Allen Hamilton Internal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659" y="304600"/>
            <a:ext cx="2296668" cy="2545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19" y="6601819"/>
            <a:ext cx="3581400" cy="929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8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62607" y="1554480"/>
            <a:ext cx="7852741" cy="4554537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  <a:lvl4pPr>
              <a:spcBef>
                <a:spcPts val="1800"/>
              </a:spcBef>
              <a:defRPr/>
            </a:lvl4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Conten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4939553" y="1554480"/>
            <a:ext cx="3575796" cy="455453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4pPr>
              <a:spcBef>
                <a:spcPts val="1800"/>
              </a:spcBef>
              <a:defRPr/>
            </a:lvl4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8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62608" y="1554480"/>
            <a:ext cx="3575796" cy="4554537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1"/>
                </a:solidFill>
              </a:defRPr>
            </a:lvl1pPr>
            <a:lvl4pPr>
              <a:spcBef>
                <a:spcPts val="1800"/>
              </a:spcBef>
              <a:defRPr/>
            </a:lvl4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75798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32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61988" y="1554480"/>
            <a:ext cx="7853362" cy="905435"/>
          </a:xfrm>
        </p:spPr>
        <p:txBody>
          <a:bodyPr/>
          <a:lstStyle>
            <a:lvl1pPr marL="0" indent="0">
              <a:buNone/>
              <a:defRPr b="1" cap="all" spc="100" baseline="0">
                <a:solidFill>
                  <a:schemeClr val="accent2"/>
                </a:solidFill>
              </a:defRPr>
            </a:lvl1pPr>
            <a:lvl2pPr marL="7938" indent="0">
              <a:spcBef>
                <a:spcPts val="600"/>
              </a:spcBef>
              <a:spcAft>
                <a:spcPts val="600"/>
              </a:spcAft>
              <a:buNone/>
              <a:tabLst/>
              <a:defRPr sz="1100" i="1">
                <a:latin typeface="Georgia" charset="0"/>
                <a:ea typeface="Georgia" charset="0"/>
                <a:cs typeface="Georgia" charset="0"/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62608" y="5876734"/>
            <a:ext cx="7852742" cy="414338"/>
          </a:xfrm>
        </p:spPr>
        <p:txBody>
          <a:bodyPr anchor="b">
            <a:noAutofit/>
          </a:bodyPr>
          <a:lstStyle>
            <a:lvl1pPr marL="0" indent="0">
              <a:buFont typeface="Arial" charset="0"/>
              <a:buNone/>
              <a:defRPr lang="en-US" sz="900" b="0" i="1" kern="1200" cap="none" spc="0" baseline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76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661988" y="2781557"/>
            <a:ext cx="3721408" cy="27735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4793941" y="2780284"/>
            <a:ext cx="3721408" cy="27735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62608" y="5876734"/>
            <a:ext cx="7852742" cy="414338"/>
          </a:xfrm>
        </p:spPr>
        <p:txBody>
          <a:bodyPr anchor="b">
            <a:normAutofit/>
          </a:bodyPr>
          <a:lstStyle>
            <a:lvl1pPr marL="0" indent="0">
              <a:buNone/>
              <a:defRPr lang="en-US" sz="900" b="0" i="1" kern="1200" cap="none" spc="0" baseline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61988" y="1554480"/>
            <a:ext cx="7853362" cy="11064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cap="none" spc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13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59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photo/wide chart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dirty="0"/>
              <a:t>This is an optional smaller point size for when you need longer headlines. Please limit to no more than 2 lines.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61988" y="1554480"/>
            <a:ext cx="7853362" cy="6155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cap="none" spc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661988" y="2308122"/>
            <a:ext cx="7853362" cy="3971504"/>
          </a:xfrm>
        </p:spPr>
        <p:txBody>
          <a:bodyPr/>
          <a:lstStyle/>
          <a:p>
            <a:r>
              <a:rPr lang="en-US" dirty="0"/>
              <a:t>Click to </a:t>
            </a:r>
            <a:r>
              <a:rPr lang="en-US"/>
              <a:t>add chart/picture/graphic</a:t>
            </a:r>
            <a:endParaRPr lang="en-US" dirty="0"/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21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Content Callout/Quot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3236913" y="1554480"/>
            <a:ext cx="5278435" cy="4629710"/>
          </a:xfrm>
        </p:spPr>
        <p:txBody>
          <a:bodyPr>
            <a:noAutofit/>
          </a:bodyPr>
          <a:lstStyle>
            <a:lvl1pPr>
              <a:defRPr sz="12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spcBef>
                <a:spcPts val="1800"/>
              </a:spcBef>
              <a:defRPr sz="1200"/>
            </a:lvl4pPr>
            <a:lvl5pPr>
              <a:defRPr sz="1100"/>
            </a:lvl5pPr>
          </a:lstStyle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68833" y="1554480"/>
            <a:ext cx="2287350" cy="4637087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</a:defRPr>
            </a:lvl1pPr>
            <a:lvl6pPr marL="0" indent="0">
              <a:buFontTx/>
              <a:buNone/>
              <a:defRPr baseline="0"/>
            </a:lvl6pPr>
            <a:lvl7pPr marL="0" indent="0">
              <a:lnSpc>
                <a:spcPct val="100000"/>
              </a:lnSpc>
              <a:spcBef>
                <a:spcPts val="600"/>
              </a:spcBef>
              <a:buFontTx/>
              <a:buNone/>
              <a:defRPr sz="1600" baseline="0">
                <a:solidFill>
                  <a:schemeClr val="accent2"/>
                </a:solidFill>
              </a:defRPr>
            </a:lvl7pPr>
          </a:lstStyle>
          <a:p>
            <a:pPr lvl="0"/>
            <a:r>
              <a:rPr lang="en-US" b="0" i="1" cap="none" spc="0" dirty="0">
                <a:latin typeface="Georgia" charset="0"/>
                <a:ea typeface="Georgia" charset="0"/>
                <a:cs typeface="Georgia" charset="0"/>
              </a:rPr>
              <a:t>Call out goes here. This is a pull quote or description for a chart or graphic.</a:t>
            </a:r>
          </a:p>
        </p:txBody>
      </p:sp>
      <p:sp>
        <p:nvSpPr>
          <p:cNvPr id="10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07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Char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342006" y="1554480"/>
            <a:ext cx="4173343" cy="43973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342006" y="5876734"/>
            <a:ext cx="4173344" cy="414338"/>
          </a:xfrm>
        </p:spPr>
        <p:txBody>
          <a:bodyPr anchor="b">
            <a:normAutofit/>
          </a:bodyPr>
          <a:lstStyle>
            <a:lvl1pPr marL="0" indent="0">
              <a:buNone/>
              <a:defRPr lang="en-US" sz="900" b="0" i="1" kern="1200" cap="none" spc="0" baseline="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Level 5 is a footnote or a place for source information.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61988" y="1554480"/>
            <a:ext cx="3379660" cy="427549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 cap="none" spc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 Level 1 big intro text goes here to explain the chart.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11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91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spc="0" baseline="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62608" y="1554480"/>
            <a:ext cx="7852741" cy="803275"/>
          </a:xfrm>
        </p:spPr>
        <p:txBody>
          <a:bodyPr/>
          <a:lstStyle>
            <a:lvl1pPr marL="0" indent="0">
              <a:buNone/>
              <a:defRPr b="0" cap="none" spc="0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/>
              <a:t>For more information about XXX, contact…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662608" y="2487427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62608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000" b="1" cap="none" baseline="0">
                <a:solidFill>
                  <a:schemeClr val="tx2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30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2687170" y="2487427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2" name="Picture Placeholder 18"/>
          <p:cNvSpPr>
            <a:spLocks noGrp="1"/>
          </p:cNvSpPr>
          <p:nvPr>
            <p:ph type="pic" sz="quarter" idx="17"/>
          </p:nvPr>
        </p:nvSpPr>
        <p:spPr>
          <a:xfrm>
            <a:off x="4711732" y="2487427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4" name="Picture Placeholder 18"/>
          <p:cNvSpPr>
            <a:spLocks noGrp="1"/>
          </p:cNvSpPr>
          <p:nvPr>
            <p:ph type="pic" sz="quarter" idx="19"/>
          </p:nvPr>
        </p:nvSpPr>
        <p:spPr>
          <a:xfrm>
            <a:off x="6736294" y="2487427"/>
            <a:ext cx="1737360" cy="1737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21" hasCustomPrompt="1"/>
          </p:nvPr>
        </p:nvSpPr>
        <p:spPr>
          <a:xfrm>
            <a:off x="662608" y="6162729"/>
            <a:ext cx="7852741" cy="345297"/>
          </a:xfrm>
        </p:spPr>
        <p:txBody>
          <a:bodyPr>
            <a:noAutofit/>
          </a:bodyPr>
          <a:lstStyle>
            <a:lvl1pPr marL="0" indent="0">
              <a:buNone/>
              <a:defRPr sz="1400" b="1" cap="none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BOOZALLEN.COM/CAPABILITY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2687170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000" b="1" cap="none" baseline="0">
                <a:solidFill>
                  <a:schemeClr val="tx2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3" hasCustomPrompt="1"/>
          </p:nvPr>
        </p:nvSpPr>
        <p:spPr>
          <a:xfrm>
            <a:off x="4711732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000" b="1" cap="none" baseline="0">
                <a:solidFill>
                  <a:schemeClr val="tx2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6736294" y="4389690"/>
            <a:ext cx="1737360" cy="1429719"/>
          </a:xfrm>
        </p:spPr>
        <p:txBody>
          <a:bodyPr lIns="45720" tIns="45720" rIns="45720" bIns="45720">
            <a:noAutofit/>
          </a:bodyPr>
          <a:lstStyle>
            <a:lvl1pPr marL="0" indent="0">
              <a:spcAft>
                <a:spcPts val="400"/>
              </a:spcAft>
              <a:buNone/>
              <a:defRPr sz="1000" b="1" cap="none" baseline="0">
                <a:solidFill>
                  <a:schemeClr val="tx2"/>
                </a:solidFill>
              </a:defRPr>
            </a:lvl1pPr>
            <a:lvl2pPr marL="11113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900" baseline="0"/>
            </a:lvl2pPr>
          </a:lstStyle>
          <a:p>
            <a:pPr lvl="0"/>
            <a:r>
              <a:rPr lang="en-US" dirty="0"/>
              <a:t>FIRST LASTNAME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Title Second Level</a:t>
            </a:r>
          </a:p>
          <a:p>
            <a:pPr lvl="1"/>
            <a:r>
              <a:rPr lang="en-US" dirty="0"/>
              <a:t>Email Second Level</a:t>
            </a:r>
          </a:p>
          <a:p>
            <a:pPr lvl="1"/>
            <a:r>
              <a:rPr lang="en-US" dirty="0"/>
              <a:t>Phone Second Level</a:t>
            </a:r>
          </a:p>
          <a:p>
            <a:pPr lvl="1"/>
            <a:endParaRPr lang="en-US" dirty="0"/>
          </a:p>
        </p:txBody>
      </p:sp>
      <p:sp>
        <p:nvSpPr>
          <p:cNvPr id="23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9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stri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839774"/>
            <a:ext cx="9144000" cy="558791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82232" y="839772"/>
            <a:ext cx="2907016" cy="558792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100" y="1201563"/>
            <a:ext cx="542030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000" spc="3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100" y="4015752"/>
            <a:ext cx="5420300" cy="628248"/>
          </a:xfrm>
        </p:spPr>
        <p:txBody>
          <a:bodyPr>
            <a:normAutofit/>
          </a:bodyPr>
          <a:lstStyle>
            <a:lvl1pPr marL="0" indent="0" algn="l">
              <a:buNone/>
              <a:defRPr sz="1400" b="0" i="1" cap="none" spc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594100" y="5928911"/>
            <a:ext cx="3757613" cy="346075"/>
          </a:xfrm>
        </p:spPr>
        <p:txBody>
          <a:bodyPr>
            <a:normAutofit/>
          </a:bodyPr>
          <a:lstStyle>
            <a:lvl1pPr marL="0" indent="0">
              <a:buNone/>
              <a:defRPr sz="1200" b="0" cap="all" spc="10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4308" y="837560"/>
            <a:ext cx="2919933" cy="20774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cap="all" spc="100" dirty="0">
                <a:solidFill>
                  <a:schemeClr val="bg1"/>
                </a:solidFill>
              </a:rPr>
              <a:t>Booz Allen Hamilton </a:t>
            </a:r>
            <a:r>
              <a:rPr lang="en-US" sz="750" cap="all" spc="100" dirty="0">
                <a:solidFill>
                  <a:srgbClr val="F7A81B"/>
                </a:solidFill>
              </a:rPr>
              <a:t>restricted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659" y="304600"/>
            <a:ext cx="2296668" cy="2545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19" y="6601819"/>
            <a:ext cx="3581400" cy="929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26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Subsection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3704734" y="1027673"/>
            <a:ext cx="4810616" cy="5149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27673"/>
            <a:ext cx="245619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FC Subsection + Content S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47" y="0"/>
            <a:ext cx="2946105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3704734" y="1554131"/>
            <a:ext cx="4810614" cy="4622832"/>
          </a:xfrm>
        </p:spPr>
        <p:txBody>
          <a:bodyPr>
            <a:noAutofit/>
          </a:bodyPr>
          <a:lstStyle>
            <a:lvl1pPr>
              <a:defRPr sz="12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200" baseline="0">
                <a:solidFill>
                  <a:schemeClr val="tx1"/>
                </a:solidFill>
              </a:defRPr>
            </a:lvl3pPr>
            <a:lvl4pPr>
              <a:spcBef>
                <a:spcPts val="1800"/>
              </a:spcBef>
              <a:defRPr sz="1100"/>
            </a:lvl4pPr>
            <a:lvl5pPr>
              <a:defRPr sz="1000"/>
            </a:lvl5pPr>
            <a:lvl6pPr>
              <a:defRPr sz="900"/>
            </a:lvl6pPr>
          </a:lstStyle>
          <a:p>
            <a:pPr lvl="0"/>
            <a:r>
              <a:rPr lang="en-US" dirty="0"/>
              <a:t>Level 1 is used for body text. The bullet is optional and may be removed. 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3704734" y="173773"/>
            <a:ext cx="4810615" cy="981308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 cap="none" spc="0" baseline="0">
                <a:solidFill>
                  <a:schemeClr val="tx1"/>
                </a:solidFill>
                <a:latin typeface="Oswald" charset="0"/>
                <a:ea typeface="Oswald" charset="0"/>
                <a:cs typeface="Oswald" charset="0"/>
              </a:defRPr>
            </a:lvl1pPr>
          </a:lstStyle>
          <a:p>
            <a:r>
              <a:rPr lang="en-US" sz="200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Please limit to no more than 2 lines.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704734" y="1276283"/>
            <a:ext cx="48106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FC Subsection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74320" y="1"/>
            <a:ext cx="2914927" cy="685799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>
                  <a:alpha val="9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3704734" y="1027673"/>
            <a:ext cx="4810616" cy="5149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44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Subsection +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3704734" y="1027324"/>
            <a:ext cx="4810614" cy="5149639"/>
          </a:xfrm>
        </p:spPr>
        <p:txBody>
          <a:bodyPr>
            <a:noAutofit/>
          </a:bodyPr>
          <a:lstStyle>
            <a:lvl1pPr>
              <a:defRPr sz="12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spcBef>
                <a:spcPts val="1800"/>
              </a:spcBef>
              <a:defRPr sz="1100"/>
            </a:lvl4pPr>
            <a:lvl5pPr>
              <a:defRPr sz="1000"/>
            </a:lvl5pPr>
            <a:lvl6pPr>
              <a:defRPr sz="900"/>
            </a:lvl6pPr>
          </a:lstStyle>
          <a:p>
            <a:pPr lvl="0"/>
            <a:r>
              <a:rPr lang="en-US" dirty="0"/>
              <a:t>Level 1 is used for body text. The bullet is optional and may be removed. 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spcBef>
                <a:spcPts val="1800"/>
              </a:spcBef>
              <a:buNone/>
              <a:defRPr cap="all" spc="100" baseline="0"/>
            </a:lvl1pPr>
          </a:lstStyle>
          <a:p>
            <a:pPr lvl="0"/>
            <a:r>
              <a:rPr lang="en-US" dirty="0"/>
              <a:t>Section 1</a:t>
            </a:r>
          </a:p>
          <a:p>
            <a:pPr lvl="0"/>
            <a:r>
              <a:rPr lang="en-US" dirty="0"/>
              <a:t>Section 2</a:t>
            </a:r>
          </a:p>
          <a:p>
            <a:pPr lvl="0"/>
            <a:r>
              <a:rPr lang="en-US" dirty="0"/>
              <a:t>Section 3</a:t>
            </a:r>
          </a:p>
          <a:p>
            <a:pPr lvl="0"/>
            <a:r>
              <a:rPr lang="en-US" dirty="0"/>
              <a:t>Section 4</a:t>
            </a:r>
          </a:p>
          <a:p>
            <a:pPr lvl="0"/>
            <a:r>
              <a:rPr lang="en-US" dirty="0"/>
              <a:t>Section 5</a:t>
            </a:r>
          </a:p>
          <a:p>
            <a:pPr lvl="0"/>
            <a:r>
              <a:rPr lang="en-US" dirty="0"/>
              <a:t>Section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 FC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74320" y="1"/>
            <a:ext cx="2914927" cy="685799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>
                  <a:alpha val="9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spcBef>
                <a:spcPts val="1800"/>
              </a:spcBef>
              <a:buNone/>
              <a:defRPr cap="all" spc="100" baseline="0"/>
            </a:lvl1pPr>
          </a:lstStyle>
          <a:p>
            <a:pPr lvl="0"/>
            <a:r>
              <a:rPr lang="en-US" dirty="0"/>
              <a:t>Section 1</a:t>
            </a:r>
          </a:p>
          <a:p>
            <a:pPr lvl="0"/>
            <a:r>
              <a:rPr lang="en-US" dirty="0"/>
              <a:t>Section 2</a:t>
            </a:r>
          </a:p>
          <a:p>
            <a:pPr lvl="0"/>
            <a:r>
              <a:rPr lang="en-US" dirty="0"/>
              <a:t>Section 3</a:t>
            </a:r>
          </a:p>
          <a:p>
            <a:pPr lvl="0"/>
            <a:r>
              <a:rPr lang="en-US" dirty="0"/>
              <a:t>Section 4</a:t>
            </a:r>
          </a:p>
          <a:p>
            <a:pPr lvl="0"/>
            <a:r>
              <a:rPr lang="en-US" dirty="0"/>
              <a:t>Section 5</a:t>
            </a:r>
          </a:p>
          <a:p>
            <a:pPr lvl="0"/>
            <a:r>
              <a:rPr lang="en-US" dirty="0"/>
              <a:t>Section 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spcBef>
                <a:spcPts val="1800"/>
              </a:spcBef>
              <a:buNone/>
              <a:defRPr i="1" cap="none" spc="0" baseline="0"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spcBef>
                <a:spcPts val="1200"/>
              </a:spcBef>
              <a:buNone/>
              <a:tabLst/>
              <a:defRPr sz="1200"/>
            </a:lvl2pPr>
          </a:lstStyle>
          <a:p>
            <a:pPr lvl="0"/>
            <a:r>
              <a:rPr lang="en-US" dirty="0"/>
              <a:t>Section 1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I FC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74320" y="1"/>
            <a:ext cx="2914927" cy="685799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>
                  <a:alpha val="9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spcBef>
                <a:spcPts val="1800"/>
              </a:spcBef>
              <a:buNone/>
              <a:defRPr i="1" cap="none" spc="0" baseline="0"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spcBef>
                <a:spcPts val="1200"/>
              </a:spcBef>
              <a:buNone/>
              <a:tabLst/>
              <a:defRPr sz="1200"/>
            </a:lvl2pPr>
          </a:lstStyle>
          <a:p>
            <a:pPr lvl="0"/>
            <a:r>
              <a:rPr lang="en-US" dirty="0"/>
              <a:t>Section 1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Co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839774"/>
            <a:ext cx="9144000" cy="5587919"/>
          </a:xfrm>
          <a:prstGeom prst="rect">
            <a:avLst/>
          </a:prstGeom>
          <a:gradFill flip="none" rotWithShape="1">
            <a:gsLst>
              <a:gs pos="16000">
                <a:schemeClr val="accent2"/>
              </a:gs>
              <a:gs pos="74000">
                <a:schemeClr val="accent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82232" y="839772"/>
            <a:ext cx="2907016" cy="558792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4100" y="1201563"/>
            <a:ext cx="542030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5000" spc="3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4100" y="4015752"/>
            <a:ext cx="5420300" cy="628248"/>
          </a:xfrm>
        </p:spPr>
        <p:txBody>
          <a:bodyPr>
            <a:normAutofit/>
          </a:bodyPr>
          <a:lstStyle>
            <a:lvl1pPr marL="0" indent="0" algn="l">
              <a:buNone/>
              <a:defRPr sz="1400" b="0" i="1" cap="none" spc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594100" y="5928911"/>
            <a:ext cx="3757613" cy="346075"/>
          </a:xfrm>
        </p:spPr>
        <p:txBody>
          <a:bodyPr>
            <a:normAutofit/>
          </a:bodyPr>
          <a:lstStyle>
            <a:lvl1pPr marL="0" indent="0">
              <a:buNone/>
              <a:defRPr sz="1200" b="0" cap="all" spc="100" baseline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Month Year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659" y="304600"/>
            <a:ext cx="2296668" cy="254508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282575" y="304819"/>
            <a:ext cx="1225550" cy="3683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/>
              <a:t>Insert logo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1648238" y="304819"/>
            <a:ext cx="1225550" cy="3683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Insert logo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3013901" y="304819"/>
            <a:ext cx="1225550" cy="3683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Insert logo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02455" y="73768"/>
            <a:ext cx="182759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>
                <a:latin typeface="Calibri" charset="0"/>
                <a:ea typeface="Calibri" charset="0"/>
                <a:cs typeface="Calibri" charset="0"/>
              </a:rPr>
              <a:t>In partnership with</a:t>
            </a:r>
          </a:p>
        </p:txBody>
      </p:sp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subsection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pull 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3705225" y="406400"/>
            <a:ext cx="4810125" cy="5727700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000" cap="all" spc="100" baseline="0">
                <a:latin typeface="Oswald" charset="0"/>
                <a:ea typeface="Oswald" charset="0"/>
                <a:cs typeface="Oswald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Pull quote goes here. Use a spot color to call out certain words. Pull quote goes here. Use a spot color to call out certain words. Pull quote goes here. Use a spot color to call out certain words.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pull 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04734" y="365760"/>
            <a:ext cx="4810616" cy="5811203"/>
          </a:xfrm>
        </p:spPr>
        <p:txBody>
          <a:bodyPr anchor="ctr"/>
          <a:lstStyle>
            <a:lvl1pPr marL="0" indent="0">
              <a:buNone/>
              <a:defRPr sz="1000">
                <a:solidFill>
                  <a:schemeClr val="accent3"/>
                </a:solidFill>
                <a:latin typeface="Oswald" charset="0"/>
                <a:ea typeface="Oswald" charset="0"/>
                <a:cs typeface="Oswald" charset="0"/>
              </a:defRPr>
            </a:lvl1pPr>
            <a:lvl2pPr marL="7938" indent="0">
              <a:spcBef>
                <a:spcPts val="1800"/>
              </a:spcBef>
              <a:buNone/>
              <a:tabLst/>
              <a:defRPr sz="2000">
                <a:solidFill>
                  <a:schemeClr val="tx1"/>
                </a:solidFill>
              </a:defRPr>
            </a:lvl2pPr>
            <a:lvl3pPr marL="9144">
              <a:spcBef>
                <a:spcPts val="2400"/>
              </a:spcBef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Oswald" charset="0"/>
                <a:ea typeface="Oswald" charset="0"/>
                <a:cs typeface="Oswald" charset="0"/>
              </a:defRPr>
            </a:lvl3pPr>
          </a:lstStyle>
          <a:p>
            <a:pPr lvl="0"/>
            <a:r>
              <a:rPr lang="en-US" dirty="0"/>
              <a:t>Level 1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000" i="0" cap="all" spc="100" dirty="0">
                <a:latin typeface="Oswald" charset="0"/>
                <a:ea typeface="Oswald" charset="0"/>
                <a:cs typeface="Oswald" charset="0"/>
              </a:rPr>
              <a:t>⏤ </a:t>
            </a:r>
            <a:r>
              <a:rPr lang="en-US" dirty="0"/>
              <a:t>THIRD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 Vertica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04734" y="3072384"/>
            <a:ext cx="4810616" cy="3104579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b="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7938" indent="0">
              <a:spcBef>
                <a:spcPts val="1800"/>
              </a:spcBef>
              <a:buNone/>
              <a:tabLst/>
              <a:defRPr sz="900" b="0" i="0" cap="all" spc="100" baseline="0">
                <a:solidFill>
                  <a:schemeClr val="tx1"/>
                </a:solidFill>
                <a:latin typeface="Oswald" charset="0"/>
                <a:ea typeface="Oswald" charset="0"/>
                <a:cs typeface="Oswald" charset="0"/>
              </a:defRPr>
            </a:lvl2pPr>
            <a:lvl3pPr marL="9144">
              <a:spcBef>
                <a:spcPts val="2400"/>
              </a:spcBef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Oswald" charset="0"/>
                <a:ea typeface="Oswald" charset="0"/>
                <a:cs typeface="Oswald" charset="0"/>
              </a:defRPr>
            </a:lvl3pPr>
          </a:lstStyle>
          <a:p>
            <a:pPr lvl="0"/>
            <a:r>
              <a:rPr lang="en-US" dirty="0"/>
              <a:t>Level 1 title</a:t>
            </a:r>
          </a:p>
          <a:p>
            <a:pPr lvl="1"/>
            <a:r>
              <a:rPr lang="en-US" dirty="0"/>
              <a:t>⏤ SECOND LEVEL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74351" y="0"/>
            <a:ext cx="2943225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704734" y="1590737"/>
            <a:ext cx="4810615" cy="621681"/>
          </a:xfrm>
        </p:spPr>
        <p:txBody>
          <a:bodyPr lIns="0" anchor="b">
            <a:noAutofit/>
          </a:bodyPr>
          <a:lstStyle>
            <a:lvl1pPr>
              <a:defRPr sz="1400">
                <a:solidFill>
                  <a:schemeClr val="tx1"/>
                </a:solidFill>
                <a:latin typeface="Oswald" panose="02000503000000000000" pitchFamily="2" charset="0"/>
              </a:defRPr>
            </a:lvl1pPr>
          </a:lstStyle>
          <a:p>
            <a:r>
              <a:rPr lang="en-US" dirty="0"/>
              <a:t>SUBHEAD GOES HERE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704734" y="2249351"/>
            <a:ext cx="4810615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913909" y="5724525"/>
            <a:ext cx="2172191" cy="4714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800" b="0" i="1" cap="none" spc="0" baseline="0">
                <a:solidFill>
                  <a:schemeClr val="bg1"/>
                </a:solidFill>
                <a:latin typeface="+mn-lt"/>
              </a:defRPr>
            </a:lvl1pPr>
            <a:lvl2pPr marL="0">
              <a:lnSpc>
                <a:spcPct val="100000"/>
              </a:lnSpc>
              <a:spcBef>
                <a:spcPts val="2400"/>
              </a:spcBef>
              <a:defRPr sz="900" i="0">
                <a:latin typeface="Oswald" panose="02000503000000000000" pitchFamily="2" charset="0"/>
              </a:defRPr>
            </a:lvl2pPr>
            <a:lvl3pPr marL="11113" indent="0">
              <a:spcBef>
                <a:spcPts val="2400"/>
              </a:spcBef>
              <a:buFontTx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defRPr>
            </a:lvl3pPr>
            <a:lvl4pPr marL="0" indent="0">
              <a:spcBef>
                <a:spcPts val="1800"/>
              </a:spcBef>
              <a:buFontTx/>
              <a:buNone/>
              <a:defRPr sz="1000" cap="none">
                <a:solidFill>
                  <a:schemeClr val="tx1">
                    <a:lumMod val="50000"/>
                    <a:lumOff val="50000"/>
                  </a:schemeClr>
                </a:solidFill>
                <a:latin typeface="Oswald" panose="02000503000000000000" pitchFamily="2" charset="0"/>
              </a:defRPr>
            </a:lvl4pPr>
          </a:lstStyle>
          <a:p>
            <a:pPr lvl="0"/>
            <a:r>
              <a:rPr lang="en-US" dirty="0"/>
              <a:t>Level 1 title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C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705225" y="1027113"/>
            <a:ext cx="4810125" cy="5153025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1600" i="0" cap="all" spc="100" baseline="0"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spcBef>
                <a:spcPts val="1200"/>
              </a:spcBef>
              <a:buNone/>
              <a:defRPr/>
            </a:lvl2pPr>
          </a:lstStyle>
          <a:p>
            <a:pPr lvl="0"/>
            <a:r>
              <a:rPr lang="en-US" dirty="0"/>
              <a:t>Section 1</a:t>
            </a:r>
          </a:p>
          <a:p>
            <a:pPr lvl="0"/>
            <a:r>
              <a:rPr lang="en-US" dirty="0"/>
              <a:t>Section 2</a:t>
            </a:r>
          </a:p>
          <a:p>
            <a:pPr lvl="0"/>
            <a:r>
              <a:rPr lang="en-US" dirty="0"/>
              <a:t>Section 3</a:t>
            </a:r>
          </a:p>
          <a:p>
            <a:pPr lvl="0"/>
            <a:r>
              <a:rPr lang="en-US" dirty="0"/>
              <a:t>Section 4</a:t>
            </a:r>
          </a:p>
          <a:p>
            <a:pPr lvl="0"/>
            <a:r>
              <a:rPr lang="en-US" dirty="0"/>
              <a:t>Section 5</a:t>
            </a:r>
          </a:p>
          <a:p>
            <a:pPr lvl="0"/>
            <a:r>
              <a:rPr lang="en-US" dirty="0"/>
              <a:t>Section 6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C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705225" y="1027113"/>
            <a:ext cx="4810125" cy="5153025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800" i="1" cap="none" spc="0" baseline="0">
                <a:latin typeface="Georgia" charset="0"/>
                <a:ea typeface="Georgia" charset="0"/>
                <a:cs typeface="Georgia" charset="0"/>
              </a:defRPr>
            </a:lvl1pPr>
            <a:lvl2pPr marL="457200" indent="0">
              <a:spcBef>
                <a:spcPts val="1200"/>
              </a:spcBef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C Pull Quo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3704735" y="406400"/>
            <a:ext cx="4810616" cy="5778500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000" cap="all" spc="100" baseline="0">
                <a:latin typeface="Oswald" charset="0"/>
                <a:ea typeface="Oswald" charset="0"/>
                <a:cs typeface="Oswald" charset="0"/>
              </a:defRPr>
            </a:lvl1pPr>
          </a:lstStyle>
          <a:p>
            <a:pPr lvl="0"/>
            <a:r>
              <a:rPr lang="en-US" dirty="0"/>
              <a:t>Pull quote goes here. Use a spot color to call out certain words. Pull quote goes here. Use a spot color to call out certain words. Pull quote goes here. Use a spot color to call out certain words.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C Pull 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3705225" y="368301"/>
            <a:ext cx="4810125" cy="5811838"/>
          </a:xfrm>
        </p:spPr>
        <p:txBody>
          <a:bodyPr anchor="ctr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000" i="0" cap="none" spc="0" baseline="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defRPr>
            </a:lvl1pPr>
            <a:lvl2pPr marL="0" indent="0">
              <a:lnSpc>
                <a:spcPts val="3000"/>
              </a:lnSpc>
              <a:spcBef>
                <a:spcPts val="1800"/>
              </a:spcBef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2pPr>
            <a:lvl3pPr>
              <a:spcBef>
                <a:spcPts val="2400"/>
              </a:spcBef>
              <a:defRPr sz="1000">
                <a:solidFill>
                  <a:schemeClr val="bg1"/>
                </a:solidFill>
                <a:latin typeface="Oswald" charset="0"/>
                <a:ea typeface="Oswald" charset="0"/>
                <a:cs typeface="Oswald" charset="0"/>
              </a:defRPr>
            </a:lvl3pPr>
          </a:lstStyle>
          <a:p>
            <a:pPr lvl="0"/>
            <a:r>
              <a:rPr lang="en-US" dirty="0"/>
              <a:t>Level 1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sz="1000" i="0" cap="all" spc="100" dirty="0">
                <a:latin typeface="Oswald" charset="0"/>
                <a:ea typeface="Oswald" charset="0"/>
                <a:cs typeface="Oswald" charset="0"/>
              </a:rPr>
              <a:t>⏤ </a:t>
            </a:r>
            <a:r>
              <a:rPr lang="en-US" dirty="0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Color Divider ">
    <p:bg>
      <p:bgPr>
        <a:gradFill>
          <a:gsLst>
            <a:gs pos="16000">
              <a:schemeClr val="accent2"/>
            </a:gs>
            <a:gs pos="74000">
              <a:schemeClr val="accent1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593"/>
            <a:ext cx="8578278" cy="6854405"/>
          </a:xfrm>
          <a:noFill/>
        </p:spPr>
        <p:txBody>
          <a:bodyPr anchor="ctr">
            <a:noAutofit/>
          </a:bodyPr>
          <a:lstStyle>
            <a:lvl1pPr algn="ctr">
              <a:defRPr sz="6000" spc="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Divider heading</a:t>
            </a:r>
          </a:p>
        </p:txBody>
      </p:sp>
    </p:spTree>
    <p:extLst>
      <p:ext uri="{BB962C8B-B14F-4D97-AF65-F5344CB8AC3E}">
        <p14:creationId xmlns:p14="http://schemas.microsoft.com/office/powerpoint/2010/main" val="36340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w Ink Divider">
    <p:bg>
      <p:bgPr>
        <a:pattFill prst="pct5">
          <a:fgClr>
            <a:srgbClr val="97D6E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3593"/>
            <a:ext cx="8578278" cy="6854405"/>
          </a:xfrm>
        </p:spPr>
        <p:txBody>
          <a:bodyPr anchor="ctr">
            <a:noAutofit/>
          </a:bodyPr>
          <a:lstStyle>
            <a:lvl1pPr algn="ctr">
              <a:defRPr sz="6000" spc="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Divider heading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96883" y="0"/>
            <a:ext cx="8847117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62608" y="758952"/>
            <a:ext cx="7704152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5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heading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62608" y="4343400"/>
            <a:ext cx="770415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Wide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62608" y="1554480"/>
            <a:ext cx="3617612" cy="462694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tabLst>
                <a:tab pos="2336800" algn="r"/>
                <a:tab pos="3543300" algn="r"/>
              </a:tabLst>
              <a:defRPr sz="1600" i="1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271463" indent="0">
              <a:spcBef>
                <a:spcPts val="300"/>
              </a:spcBef>
              <a:buNone/>
              <a:tabLst>
                <a:tab pos="2336800" algn="r"/>
                <a:tab pos="3543300" algn="r"/>
              </a:tabLst>
              <a:defRPr sz="1400"/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897737" y="1550020"/>
            <a:ext cx="3617612" cy="462694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tabLst>
                <a:tab pos="2336800" algn="r"/>
                <a:tab pos="3543300" algn="r"/>
              </a:tabLst>
              <a:defRPr sz="1600" i="1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271463" indent="0">
              <a:spcBef>
                <a:spcPts val="300"/>
              </a:spcBef>
              <a:buNone/>
              <a:tabLst>
                <a:tab pos="2336800" algn="r"/>
                <a:tab pos="3543300" algn="r"/>
              </a:tabLst>
              <a:defRPr sz="1400"/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Wide 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62608" y="1550020"/>
            <a:ext cx="2436192" cy="462694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tabLst>
                <a:tab pos="2336800" algn="r"/>
                <a:tab pos="3543300" algn="r"/>
              </a:tabLst>
              <a:defRPr sz="1600" i="1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271463" indent="0">
              <a:spcBef>
                <a:spcPts val="300"/>
              </a:spcBef>
              <a:buNone/>
              <a:tabLst>
                <a:tab pos="2336800" algn="r"/>
                <a:tab pos="3543300" algn="r"/>
              </a:tabLst>
              <a:defRPr sz="1400"/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3370883" y="1550020"/>
            <a:ext cx="2436192" cy="4626943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tabLst>
                <a:tab pos="2336800" algn="r"/>
                <a:tab pos="3543300" algn="r"/>
              </a:tabLst>
              <a:defRPr sz="1600" i="1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271463" indent="0">
              <a:spcBef>
                <a:spcPts val="300"/>
              </a:spcBef>
              <a:buNone/>
              <a:tabLst>
                <a:tab pos="2336800" algn="r"/>
                <a:tab pos="3543300" algn="r"/>
              </a:tabLst>
              <a:defRPr sz="1400"/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Subsection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6079157" y="1550020"/>
            <a:ext cx="2436192" cy="4626943"/>
          </a:xfrm>
        </p:spPr>
        <p:txBody>
          <a:bodyPr/>
          <a:lstStyle>
            <a:lvl1pPr marL="50800" indent="0">
              <a:spcBef>
                <a:spcPts val="1200"/>
              </a:spcBef>
              <a:buNone/>
              <a:tabLst>
                <a:tab pos="2336800" algn="r"/>
                <a:tab pos="3543300" algn="r"/>
              </a:tabLst>
              <a:defRPr sz="1600" i="1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271463" indent="0">
              <a:spcBef>
                <a:spcPts val="300"/>
              </a:spcBef>
              <a:buNone/>
              <a:tabLst>
                <a:tab pos="2336800" algn="r"/>
                <a:tab pos="3543300" algn="r"/>
              </a:tabLst>
              <a:defRPr sz="1400"/>
            </a:lvl2pPr>
          </a:lstStyle>
          <a:p>
            <a:pPr lvl="0"/>
            <a:r>
              <a:rPr lang="en-US" dirty="0"/>
              <a:t>Section</a:t>
            </a:r>
          </a:p>
          <a:p>
            <a:pPr lvl="1"/>
            <a:r>
              <a:rPr lang="en-US" dirty="0"/>
              <a:t>Subsection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211000" y="1550020"/>
            <a:ext cx="0" cy="462694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916100" y="1550020"/>
            <a:ext cx="0" cy="462694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8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2608" y="173773"/>
            <a:ext cx="7852741" cy="98130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08" y="1554480"/>
            <a:ext cx="7852741" cy="46269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bullet. </a:t>
            </a:r>
          </a:p>
          <a:p>
            <a:pPr lvl="3"/>
            <a:r>
              <a:rPr lang="en-US" dirty="0"/>
              <a:t>Level 4 is an optional subhead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274320" cy="685799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62609" y="1276283"/>
            <a:ext cx="78527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62609" y="6400451"/>
            <a:ext cx="785274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5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5" r:id="rId2"/>
    <p:sldLayoutId id="2147483716" r:id="rId3"/>
    <p:sldLayoutId id="2147483719" r:id="rId4"/>
    <p:sldLayoutId id="2147483667" r:id="rId5"/>
    <p:sldLayoutId id="2147483699" r:id="rId6"/>
    <p:sldLayoutId id="2147483749" r:id="rId7"/>
    <p:sldLayoutId id="2147483758" r:id="rId8"/>
    <p:sldLayoutId id="2147483750" r:id="rId9"/>
    <p:sldLayoutId id="2147483693" r:id="rId10"/>
    <p:sldLayoutId id="2147483755" r:id="rId11"/>
    <p:sldLayoutId id="2147483670" r:id="rId12"/>
    <p:sldLayoutId id="2147483666" r:id="rId13"/>
    <p:sldLayoutId id="2147483671" r:id="rId14"/>
    <p:sldLayoutId id="2147483672" r:id="rId15"/>
    <p:sldLayoutId id="2147483698" r:id="rId16"/>
    <p:sldLayoutId id="2147483673" r:id="rId17"/>
    <p:sldLayoutId id="2147483674" r:id="rId18"/>
    <p:sldLayoutId id="2147483757" r:id="rId19"/>
    <p:sldLayoutId id="2147483724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100" baseline="0">
          <a:solidFill>
            <a:schemeClr val="tx1"/>
          </a:solidFill>
          <a:latin typeface="Oswald" charset="0"/>
          <a:ea typeface="Oswald" charset="0"/>
          <a:cs typeface="Oswald" charset="0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600"/>
        </a:spcBef>
        <a:buFont typeface="Arial" charset="0"/>
        <a:buChar char="•"/>
        <a:defRPr sz="1600" b="0" kern="1200" cap="none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15938" marR="0" indent="-244475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LucidaGrande" charset="0"/>
        <a:buChar char="-"/>
        <a:tabLst/>
        <a:defRPr sz="1600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731520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Courier New" charset="0"/>
        <a:buChar char="o"/>
        <a:tabLst/>
        <a:defRPr sz="1600" b="0" kern="1200" cap="none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800"/>
        </a:spcBef>
        <a:buFont typeface=".AppleSystemUIFont" charset="-120"/>
        <a:buNone/>
        <a:tabLst/>
        <a:defRPr sz="1600" b="1" i="0" kern="1200" cap="all" spc="100" baseline="0">
          <a:solidFill>
            <a:schemeClr val="accent2"/>
          </a:solidFill>
          <a:latin typeface="Calibri" charset="0"/>
          <a:ea typeface="Calibri" charset="0"/>
          <a:cs typeface="Calibri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400" i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1200"/>
        </a:spcBef>
        <a:buFontTx/>
        <a:buNone/>
        <a:defRPr sz="1100" i="1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None/>
        <a:defRPr sz="900" i="1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2608" y="173773"/>
            <a:ext cx="7852741" cy="98130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This is an optional smaller point size for when you need longer headlines. </a:t>
            </a:r>
            <a:b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</a:br>
            <a:r>
              <a:rPr lang="en-US" sz="2000" cap="none" spc="0" dirty="0">
                <a:latin typeface="Oswald Light" charset="0"/>
                <a:ea typeface="Oswald Light" charset="0"/>
                <a:cs typeface="Oswald Light" charset="0"/>
              </a:rPr>
              <a:t>Please limit to no more than 2 lines.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08" y="1554480"/>
            <a:ext cx="7852741" cy="46269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0"/>
            <a:ext cx="274320" cy="685799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62609" y="1276283"/>
            <a:ext cx="78527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62609" y="6400451"/>
            <a:ext cx="785274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49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662606" y="6400450"/>
            <a:ext cx="3565148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227755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8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696" r:id="rId3"/>
    <p:sldLayoutId id="2147483697" r:id="rId4"/>
    <p:sldLayoutId id="2147483682" r:id="rId5"/>
    <p:sldLayoutId id="2147483695" r:id="rId6"/>
    <p:sldLayoutId id="2147483684" r:id="rId7"/>
    <p:sldLayoutId id="2147483685" r:id="rId8"/>
    <p:sldLayoutId id="2147483686" r:id="rId9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kern="1200" cap="all" spc="100" baseline="0">
          <a:solidFill>
            <a:schemeClr val="tx1"/>
          </a:solidFill>
          <a:latin typeface="Oswald Light" panose="02000303000000000000" pitchFamily="2" charset="0"/>
          <a:ea typeface="Oswald Light" panose="02000303000000000000" pitchFamily="2" charset="0"/>
          <a:cs typeface="Oswald Light" panose="02000303000000000000" pitchFamily="2" charset="0"/>
        </a:defRPr>
      </a:lvl1pPr>
    </p:titleStyle>
    <p:bodyStyle>
      <a:lvl1pPr marL="171450" indent="-171450" algn="l" defTabSz="914400" rtl="0" eaLnBrk="1" latinLnBrk="0" hangingPunct="1">
        <a:lnSpc>
          <a:spcPct val="100000"/>
        </a:lnSpc>
        <a:spcBef>
          <a:spcPts val="600"/>
        </a:spcBef>
        <a:buFont typeface="Arial" charset="0"/>
        <a:buChar char="•"/>
        <a:defRPr sz="1200" b="0" kern="1200" cap="none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344488" indent="-1460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LucidaGrande" charset="0"/>
        <a:buChar char="-"/>
        <a:tabLst/>
        <a:defRPr sz="1200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548640" indent="-13716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Courier New" charset="0"/>
        <a:buChar char="o"/>
        <a:tabLst/>
        <a:defRPr sz="1200" b="0" kern="1200" cap="none" spc="0" baseline="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0"/>
        </a:spcAft>
        <a:buSzPct val="75000"/>
        <a:buFont typeface=".AppleSystemUIFont" charset="-120"/>
        <a:buNone/>
        <a:tabLst/>
        <a:defRPr sz="1200" b="1" i="0" kern="1200" cap="all" spc="100" baseline="0">
          <a:solidFill>
            <a:schemeClr val="accent2"/>
          </a:solidFill>
          <a:latin typeface="Calibri" charset="0"/>
          <a:ea typeface="Calibri" charset="0"/>
          <a:cs typeface="Calibri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tabLst/>
        <a:defRPr sz="1100" i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1200"/>
        </a:spcBef>
        <a:buFontTx/>
        <a:buNone/>
        <a:defRPr sz="900" i="1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4320" y="-1"/>
            <a:ext cx="2943921" cy="6857999"/>
          </a:xfrm>
          <a:prstGeom prst="rect">
            <a:avLst/>
          </a:prstGeom>
          <a:pattFill prst="pct5">
            <a:fgClr>
              <a:srgbClr val="97D6E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27673"/>
            <a:ext cx="2456194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4734" y="1027673"/>
            <a:ext cx="4810616" cy="51492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dirty="0"/>
              <a:t>Third level is a nested text bullet</a:t>
            </a:r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50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ysClr val="windowText" lastClr="000000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704734" y="6400800"/>
            <a:ext cx="4353416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3704734" y="6400451"/>
            <a:ext cx="4810616" cy="16859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 bwMode="auto">
          <a:xfrm>
            <a:off x="0" y="0"/>
            <a:ext cx="274320" cy="685799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59" r:id="rId2"/>
    <p:sldLayoutId id="2147483739" r:id="rId3"/>
    <p:sldLayoutId id="2147483738" r:id="rId4"/>
    <p:sldLayoutId id="2147483760" r:id="rId5"/>
    <p:sldLayoutId id="2147483735" r:id="rId6"/>
    <p:sldLayoutId id="2147483733" r:id="rId7"/>
    <p:sldLayoutId id="2147483740" r:id="rId8"/>
    <p:sldLayoutId id="2147483741" r:id="rId9"/>
    <p:sldLayoutId id="2147483734" r:id="rId10"/>
    <p:sldLayoutId id="2147483730" r:id="rId11"/>
    <p:sldLayoutId id="2147483731" r:id="rId12"/>
    <p:sldLayoutId id="2147483732" r:id="rId13"/>
    <p:sldLayoutId id="2147483736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kern="1200" cap="all" spc="100" baseline="0">
          <a:solidFill>
            <a:schemeClr val="tx1"/>
          </a:solidFill>
          <a:latin typeface="Oswald" charset="0"/>
          <a:ea typeface="Oswald" charset="0"/>
          <a:cs typeface="Oswald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064" indent="-228600" algn="l" defTabSz="914400" rtl="0" eaLnBrk="1" latinLnBrk="0" hangingPunct="1">
        <a:lnSpc>
          <a:spcPct val="100000"/>
        </a:lnSpc>
        <a:spcBef>
          <a:spcPts val="0"/>
        </a:spcBef>
        <a:buFont typeface="LucidaGrande" charset="0"/>
        <a:buChar char="-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charset="0"/>
        <a:buChar char="o"/>
        <a:tabLst/>
        <a:defRPr sz="1600" b="0" kern="1200" cap="none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0"/>
        </a:spcAft>
        <a:buFont typeface="Arial"/>
        <a:buNone/>
        <a:tabLst/>
        <a:defRPr sz="1600" b="1" i="0" kern="1200" cap="all" spc="100" baseline="0">
          <a:solidFill>
            <a:schemeClr val="accent2"/>
          </a:solidFill>
          <a:latin typeface="Calibri" charset="0"/>
          <a:ea typeface="Calibri" charset="0"/>
          <a:cs typeface="Calibri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None/>
        <a:tabLst/>
        <a:defRPr sz="1400" i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/>
        <a:buNone/>
        <a:defRPr sz="11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16000">
              <a:schemeClr val="accent2"/>
            </a:gs>
            <a:gs pos="74000">
              <a:schemeClr val="accent1">
                <a:alpha val="90000"/>
              </a:schemeClr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058150" y="6400800"/>
            <a:ext cx="457200" cy="457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EACE6E22-E655-5947-A8B4-6F095FBA2C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704734" y="6400800"/>
            <a:ext cx="4353416" cy="457549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marL="11113" indent="0" algn="l">
              <a:tabLst/>
              <a:defRPr sz="7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/>
              <a:t>Booz Allen Hamilton Internal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3704734" y="6400451"/>
            <a:ext cx="4810616" cy="16859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 bwMode="auto">
          <a:xfrm>
            <a:off x="0" y="11875"/>
            <a:ext cx="274320" cy="6857999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>
                <a:solidFill>
                  <a:schemeClr val="accent2"/>
                </a:solidFill>
              </a:rPr>
              <a:t> 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28650" y="1027673"/>
            <a:ext cx="2456194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3704734" y="1027673"/>
            <a:ext cx="4810616" cy="5149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Level 1 is used for body text. The bullet is optional and may be removed. </a:t>
            </a:r>
            <a:br>
              <a:rPr lang="en-US" dirty="0"/>
            </a:br>
            <a:r>
              <a:rPr lang="en-US" dirty="0"/>
              <a:t>Click “indent more” to access additional text styles.</a:t>
            </a:r>
          </a:p>
          <a:p>
            <a:pPr lvl="1"/>
            <a:r>
              <a:rPr lang="en-US" dirty="0"/>
              <a:t>Second level is a nested text bullet</a:t>
            </a:r>
          </a:p>
          <a:p>
            <a:pPr lvl="2"/>
            <a:r>
              <a:rPr lang="en-US" b="0" dirty="0"/>
              <a:t>Third level is a nested bullet</a:t>
            </a:r>
            <a:endParaRPr lang="en-US" dirty="0"/>
          </a:p>
          <a:p>
            <a:pPr lvl="3"/>
            <a:r>
              <a:rPr lang="en-US" dirty="0"/>
              <a:t>Level 4 is an optional subhead. </a:t>
            </a:r>
          </a:p>
          <a:p>
            <a:pPr lvl="4"/>
            <a:r>
              <a:rPr lang="en-US" dirty="0"/>
              <a:t>Level 5 is an optional short description. </a:t>
            </a:r>
          </a:p>
          <a:p>
            <a:pPr lvl="5"/>
            <a:r>
              <a:rPr lang="en-US" dirty="0"/>
              <a:t>Level 6 is used for source information or footnotes.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6663"/>
            <a:ext cx="828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8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54" r:id="rId2"/>
    <p:sldLayoutId id="2147483743" r:id="rId3"/>
    <p:sldLayoutId id="2147483744" r:id="rId4"/>
    <p:sldLayoutId id="2147483745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00" kern="1200" cap="all" spc="100" baseline="0">
          <a:solidFill>
            <a:schemeClr val="bg1"/>
          </a:solidFill>
          <a:latin typeface="Oswald" charset="0"/>
          <a:ea typeface="Oswald" charset="0"/>
          <a:cs typeface="Oswald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512064" indent="-228600" algn="l" defTabSz="914400" rtl="0" eaLnBrk="1" latinLnBrk="0" hangingPunct="1">
        <a:lnSpc>
          <a:spcPct val="100000"/>
        </a:lnSpc>
        <a:spcBef>
          <a:spcPts val="0"/>
        </a:spcBef>
        <a:buFont typeface="LucidaGrande" charset="0"/>
        <a:buChar char="-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00000"/>
        </a:lnSpc>
        <a:spcBef>
          <a:spcPts val="0"/>
        </a:spcBef>
        <a:buFont typeface="Courier New" charset="0"/>
        <a:buChar char="o"/>
        <a:tabLst/>
        <a:defRPr sz="1600" b="0" kern="1200" cap="none" spc="0" baseline="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0"/>
        </a:spcAft>
        <a:buFont typeface="Arial"/>
        <a:buNone/>
        <a:tabLst/>
        <a:defRPr sz="1600" b="1" i="0" kern="1200" cap="all" spc="100" baseline="0">
          <a:solidFill>
            <a:schemeClr val="bg1"/>
          </a:solidFill>
          <a:latin typeface="Calibri" charset="0"/>
          <a:ea typeface="Calibri" charset="0"/>
          <a:cs typeface="Calibri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/>
        <a:buNone/>
        <a:tabLst/>
        <a:defRPr sz="1400" i="1" kern="1200">
          <a:solidFill>
            <a:schemeClr val="bg1"/>
          </a:solidFill>
          <a:latin typeface="Georgia" charset="0"/>
          <a:ea typeface="Georgia" charset="0"/>
          <a:cs typeface="Georgia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/>
        <a:buNone/>
        <a:defRPr sz="900" i="1" kern="12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ingbusiness@bah.com" TargetMode="External"/><Relationship Id="rId2" Type="http://schemas.openxmlformats.org/officeDocument/2006/relationships/hyperlink" Target="mailto:smallbusinessoffice@bah.com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BOOZ ALLEN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Booz Allen Hamilton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2606" y="1491728"/>
            <a:ext cx="7852741" cy="2076225"/>
          </a:xfrm>
        </p:spPr>
        <p:txBody>
          <a:bodyPr/>
          <a:lstStyle/>
          <a:p>
            <a:pPr lvl="3"/>
            <a:r>
              <a:rPr lang="en-US" dirty="0">
                <a:solidFill>
                  <a:srgbClr val="243646"/>
                </a:solidFill>
              </a:rPr>
              <a:t>Key capabilities</a:t>
            </a:r>
          </a:p>
          <a:p>
            <a:pPr lvl="4">
              <a:spcBef>
                <a:spcPts val="600"/>
              </a:spcBef>
            </a:pPr>
            <a:r>
              <a:rPr lang="en-US" dirty="0"/>
              <a:t>Consulting / Analytics / Digital solutions / Engineering / Cyber </a:t>
            </a:r>
          </a:p>
          <a:p>
            <a:r>
              <a:rPr lang="en-US" dirty="0"/>
              <a:t>Our solutions help clients combat global terrorism, strengthen cyber defenses, transform healthcare, improve efficiency, and manage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243646"/>
                </a:solidFill>
              </a:rPr>
              <a:t>CLIENTS AND INDUSTRIES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E9FAA53-F357-4C01-960E-FEA0DBA3F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977" y="272243"/>
            <a:ext cx="1981372" cy="2560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0D88EBD-7B4D-4ACF-B3FC-C0688ABB4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060" y="3289789"/>
            <a:ext cx="6378621" cy="28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779929" y="1550020"/>
            <a:ext cx="7735421" cy="3568827"/>
          </a:xfrm>
        </p:spPr>
        <p:txBody>
          <a:bodyPr/>
          <a:lstStyle/>
          <a:p>
            <a:pPr lvl="3"/>
            <a:r>
              <a:rPr lang="en-US" dirty="0"/>
              <a:t>What’s important</a:t>
            </a:r>
          </a:p>
          <a:p>
            <a:r>
              <a:rPr lang="en-US" dirty="0"/>
              <a:t>Your firm’s unique and complementary capabilities that would add value to a Booz Allen team</a:t>
            </a:r>
          </a:p>
          <a:p>
            <a:pPr lvl="1"/>
            <a:r>
              <a:rPr lang="en-US" dirty="0"/>
              <a:t>Be specific and clear about the services your firm provides, particularly services for which you are widely recognized as “best-in-class”.</a:t>
            </a:r>
          </a:p>
          <a:p>
            <a:r>
              <a:rPr lang="en-US" dirty="0"/>
              <a:t>Highlight upcoming procurements for which you could make a meaningful contribution</a:t>
            </a:r>
          </a:p>
          <a:p>
            <a:r>
              <a:rPr lang="en-US" dirty="0"/>
              <a:t>Special capabilities</a:t>
            </a:r>
          </a:p>
          <a:p>
            <a:pPr lvl="1"/>
            <a:r>
              <a:rPr lang="en-US" dirty="0"/>
              <a:t>Security clearances</a:t>
            </a:r>
          </a:p>
          <a:p>
            <a:pPr lvl="1"/>
            <a:r>
              <a:rPr lang="en-US" dirty="0"/>
              <a:t>Certifications</a:t>
            </a:r>
          </a:p>
          <a:p>
            <a:pPr lvl="1"/>
            <a:r>
              <a:rPr lang="en-US" dirty="0"/>
              <a:t>Awards</a:t>
            </a:r>
          </a:p>
          <a:p>
            <a:pPr lvl="1"/>
            <a:r>
              <a:rPr lang="en-US" dirty="0"/>
              <a:t>Intellectual property/technologies</a:t>
            </a:r>
          </a:p>
          <a:p>
            <a:r>
              <a:rPr lang="en-US" dirty="0"/>
              <a:t>Past performance</a:t>
            </a:r>
          </a:p>
          <a:p>
            <a:r>
              <a:rPr lang="en-US" dirty="0"/>
              <a:t>Financial stability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Doing business with </a:t>
            </a:r>
            <a:r>
              <a:rPr lang="en-US" dirty="0" err="1"/>
              <a:t>booz</a:t>
            </a:r>
            <a:r>
              <a:rPr lang="en-US" dirty="0"/>
              <a:t> </a:t>
            </a:r>
            <a:r>
              <a:rPr lang="en-US" dirty="0" err="1"/>
              <a:t>allen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8259" y="1684338"/>
            <a:ext cx="0" cy="43688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Booz Allen Hamilton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232612-6B43-4DE1-AF0D-F78724C36032}"/>
              </a:ext>
            </a:extLst>
          </p:cNvPr>
          <p:cNvSpPr txBox="1"/>
          <p:nvPr/>
        </p:nvSpPr>
        <p:spPr>
          <a:xfrm>
            <a:off x="950259" y="5450541"/>
            <a:ext cx="675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Email:  </a:t>
            </a:r>
            <a:r>
              <a:rPr lang="en-US" dirty="0">
                <a:hlinkClick r:id="rId2"/>
              </a:rPr>
              <a:t>smallbusinessoffice@bah.com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Website to register:  </a:t>
            </a:r>
            <a:r>
              <a:rPr lang="en-US" dirty="0">
                <a:hlinkClick r:id="rId3"/>
              </a:rPr>
              <a:t>doingbusiness.bah.com</a:t>
            </a:r>
            <a:endParaRPr lang="en-US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F052C7-4364-48E2-9763-52E9FAF40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3126" y="270378"/>
            <a:ext cx="1981372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3645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Custom 2 new theme 1">
      <a:dk1>
        <a:srgbClr val="000000"/>
      </a:dk1>
      <a:lt1>
        <a:srgbClr val="FFFFFF"/>
      </a:lt1>
      <a:dk2>
        <a:srgbClr val="243646"/>
      </a:dk2>
      <a:lt2>
        <a:srgbClr val="E7E6E6"/>
      </a:lt2>
      <a:accent1>
        <a:srgbClr val="5D7D95"/>
      </a:accent1>
      <a:accent2>
        <a:srgbClr val="243646"/>
      </a:accent2>
      <a:accent3>
        <a:srgbClr val="87AF99"/>
      </a:accent3>
      <a:accent4>
        <a:srgbClr val="AC4324"/>
      </a:accent4>
      <a:accent5>
        <a:srgbClr val="CF3237"/>
      </a:accent5>
      <a:accent6>
        <a:srgbClr val="F6A81B"/>
      </a:accent6>
      <a:hlink>
        <a:srgbClr val="243646"/>
      </a:hlink>
      <a:folHlink>
        <a:srgbClr val="5D7D9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Standard.potx" id="{37E9295C-490E-47B5-8056-78A9F90F4C15}" vid="{57BBC965-C4E3-402D-952E-6040A2FF4897}"/>
    </a:ext>
  </a:extLst>
</a:theme>
</file>

<file path=ppt/theme/theme2.xml><?xml version="1.0" encoding="utf-8"?>
<a:theme xmlns:a="http://schemas.openxmlformats.org/drawingml/2006/main" name="SF Master">
  <a:themeElements>
    <a:clrScheme name="Custom 2 new theme 1">
      <a:dk1>
        <a:srgbClr val="000000"/>
      </a:dk1>
      <a:lt1>
        <a:srgbClr val="FFFFFF"/>
      </a:lt1>
      <a:dk2>
        <a:srgbClr val="243646"/>
      </a:dk2>
      <a:lt2>
        <a:srgbClr val="E7E6E6"/>
      </a:lt2>
      <a:accent1>
        <a:srgbClr val="5D7D95"/>
      </a:accent1>
      <a:accent2>
        <a:srgbClr val="243646"/>
      </a:accent2>
      <a:accent3>
        <a:srgbClr val="87AF99"/>
      </a:accent3>
      <a:accent4>
        <a:srgbClr val="AC4324"/>
      </a:accent4>
      <a:accent5>
        <a:srgbClr val="CF3237"/>
      </a:accent5>
      <a:accent6>
        <a:srgbClr val="F6A81B"/>
      </a:accent6>
      <a:hlink>
        <a:srgbClr val="243646"/>
      </a:hlink>
      <a:folHlink>
        <a:srgbClr val="5D7D95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Standard.potx" id="{37E9295C-490E-47B5-8056-78A9F90F4C15}" vid="{045F4E03-9EEE-450E-9C1C-CE1BE3DD2E63}"/>
    </a:ext>
  </a:extLst>
</a:theme>
</file>

<file path=ppt/theme/theme3.xml><?xml version="1.0" encoding="utf-8"?>
<a:theme xmlns:a="http://schemas.openxmlformats.org/drawingml/2006/main" name="LI Master">
  <a:themeElements>
    <a:clrScheme name="Custom 2 new theme 1">
      <a:dk1>
        <a:srgbClr val="000000"/>
      </a:dk1>
      <a:lt1>
        <a:srgbClr val="FFFFFF"/>
      </a:lt1>
      <a:dk2>
        <a:srgbClr val="243646"/>
      </a:dk2>
      <a:lt2>
        <a:srgbClr val="E7E6E6"/>
      </a:lt2>
      <a:accent1>
        <a:srgbClr val="5D7D95"/>
      </a:accent1>
      <a:accent2>
        <a:srgbClr val="243646"/>
      </a:accent2>
      <a:accent3>
        <a:srgbClr val="87AF99"/>
      </a:accent3>
      <a:accent4>
        <a:srgbClr val="AC4324"/>
      </a:accent4>
      <a:accent5>
        <a:srgbClr val="CF3237"/>
      </a:accent5>
      <a:accent6>
        <a:srgbClr val="F6A81B"/>
      </a:accent6>
      <a:hlink>
        <a:srgbClr val="243646"/>
      </a:hlink>
      <a:folHlink>
        <a:srgbClr val="5D7D9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Standard.potx" id="{37E9295C-490E-47B5-8056-78A9F90F4C15}" vid="{2F57749A-0DA1-496C-B02A-1AEEF3DDAD1C}"/>
    </a:ext>
  </a:extLst>
</a:theme>
</file>

<file path=ppt/theme/theme4.xml><?xml version="1.0" encoding="utf-8"?>
<a:theme xmlns:a="http://schemas.openxmlformats.org/drawingml/2006/main" name="FC Master">
  <a:themeElements>
    <a:clrScheme name="Custom 2 new theme 1">
      <a:dk1>
        <a:srgbClr val="000000"/>
      </a:dk1>
      <a:lt1>
        <a:srgbClr val="FFFFFF"/>
      </a:lt1>
      <a:dk2>
        <a:srgbClr val="243646"/>
      </a:dk2>
      <a:lt2>
        <a:srgbClr val="E7E6E6"/>
      </a:lt2>
      <a:accent1>
        <a:srgbClr val="5D7D95"/>
      </a:accent1>
      <a:accent2>
        <a:srgbClr val="243646"/>
      </a:accent2>
      <a:accent3>
        <a:srgbClr val="87AF99"/>
      </a:accent3>
      <a:accent4>
        <a:srgbClr val="AC4324"/>
      </a:accent4>
      <a:accent5>
        <a:srgbClr val="CF3237"/>
      </a:accent5>
      <a:accent6>
        <a:srgbClr val="F6A81B"/>
      </a:accent6>
      <a:hlink>
        <a:srgbClr val="243646"/>
      </a:hlink>
      <a:folHlink>
        <a:srgbClr val="5D7D95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 Standard.potx" id="{37E9295C-490E-47B5-8056-78A9F90F4C15}" vid="{5DFC2E33-75FB-403D-9565-9ED991776282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Standard</Template>
  <TotalTime>57</TotalTime>
  <Words>133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.AppleSystemUIFont</vt:lpstr>
      <vt:lpstr>Arial</vt:lpstr>
      <vt:lpstr>Calibri</vt:lpstr>
      <vt:lpstr>Calibri Light</vt:lpstr>
      <vt:lpstr>Courier New</vt:lpstr>
      <vt:lpstr>Georgia</vt:lpstr>
      <vt:lpstr>LucidaGrande</vt:lpstr>
      <vt:lpstr>Oswald</vt:lpstr>
      <vt:lpstr>Oswald Light</vt:lpstr>
      <vt:lpstr>Master</vt:lpstr>
      <vt:lpstr>SF Master</vt:lpstr>
      <vt:lpstr>LI Master</vt:lpstr>
      <vt:lpstr>FC Master</vt:lpstr>
      <vt:lpstr>ABOUT BOOZ ALLEN</vt:lpstr>
      <vt:lpstr>Doing business with booz allen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BOOZ ALLEN</dc:title>
  <dc:creator>Livengood, Lynn [USA]</dc:creator>
  <cp:lastModifiedBy>Livengood, Lynn [USA]</cp:lastModifiedBy>
  <cp:revision>7</cp:revision>
  <dcterms:created xsi:type="dcterms:W3CDTF">2018-06-04T13:24:42Z</dcterms:created>
  <dcterms:modified xsi:type="dcterms:W3CDTF">2018-06-04T14:56:39Z</dcterms:modified>
</cp:coreProperties>
</file>